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371" r:id="rId2"/>
    <p:sldId id="360" r:id="rId3"/>
    <p:sldId id="381" r:id="rId4"/>
    <p:sldId id="382" r:id="rId5"/>
    <p:sldId id="383" r:id="rId6"/>
    <p:sldId id="380" r:id="rId7"/>
    <p:sldId id="384" r:id="rId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900"/>
    <a:srgbClr val="FFBD2D"/>
    <a:srgbClr val="18CBF9"/>
    <a:srgbClr val="03596F"/>
    <a:srgbClr val="000000"/>
    <a:srgbClr val="012D2D"/>
    <a:srgbClr val="C2D9D4"/>
    <a:srgbClr val="047896"/>
    <a:srgbClr val="54BD4F"/>
    <a:srgbClr val="528E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59674" autoAdjust="0"/>
  </p:normalViewPr>
  <p:slideViewPr>
    <p:cSldViewPr snapToGrid="0">
      <p:cViewPr varScale="1">
        <p:scale>
          <a:sx n="85" d="100"/>
          <a:sy n="85" d="100"/>
        </p:scale>
        <p:origin x="576" y="9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7" d="100"/>
          <a:sy n="67" d="100"/>
        </p:scale>
        <p:origin x="-279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BE27C1-1448-4DE4-A756-034EA87F465A}" type="datetimeFigureOut">
              <a:rPr lang="en-US" smtClean="0"/>
              <a:t>9/10/2014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218F43-25B1-4E3A-B9A9-6DB334C3E1E5}" type="slidenum">
              <a:rPr lang="en-US" smtClean="0"/>
              <a:t>‹#›</a:t>
            </a:fld>
            <a:endParaRPr lang="en-US"/>
          </a:p>
        </p:txBody>
      </p:sp>
    </p:spTree>
    <p:extLst>
      <p:ext uri="{BB962C8B-B14F-4D97-AF65-F5344CB8AC3E}">
        <p14:creationId xmlns:p14="http://schemas.microsoft.com/office/powerpoint/2010/main" val="3834480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D071C1-7EBB-4C88-9EA5-67801EC7E672}" type="datetimeFigureOut">
              <a:rPr lang="en-US" smtClean="0"/>
              <a:t>9/10/2014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61BA0F-515F-43F7-8666-CE44F07CE876}" type="slidenum">
              <a:rPr lang="en-US" smtClean="0"/>
              <a:t>‹#›</a:t>
            </a:fld>
            <a:endParaRPr lang="en-US"/>
          </a:p>
        </p:txBody>
      </p:sp>
    </p:spTree>
    <p:extLst>
      <p:ext uri="{BB962C8B-B14F-4D97-AF65-F5344CB8AC3E}">
        <p14:creationId xmlns:p14="http://schemas.microsoft.com/office/powerpoint/2010/main" val="3371763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to What’s New in OnBase 14 for </a:t>
            </a:r>
            <a:r>
              <a:rPr lang="en-US" baseline="0" dirty="0" smtClean="0"/>
              <a:t>the all new “Integration </a:t>
            </a:r>
            <a:r>
              <a:rPr lang="en-US" baseline="0" dirty="0" smtClean="0"/>
              <a:t>for Google Services”.</a:t>
            </a:r>
          </a:p>
          <a:p>
            <a:endParaRPr lang="en-US" dirty="0" smtClean="0"/>
          </a:p>
          <a:p>
            <a:r>
              <a:rPr lang="en-US" dirty="0" smtClean="0"/>
              <a:t>This is our first step, but we are committed to private and public cloud application integrations...google, salesforce, office 365, </a:t>
            </a:r>
            <a:r>
              <a:rPr lang="en-US" dirty="0" smtClean="0"/>
              <a:t>Microsoft </a:t>
            </a:r>
            <a:r>
              <a:rPr lang="en-US" dirty="0" smtClean="0"/>
              <a:t>office web app server…and I</a:t>
            </a:r>
            <a:r>
              <a:rPr lang="en-US" baseline="0" dirty="0" smtClean="0"/>
              <a:t> hope you’re as excited about it as I am!</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061BA0F-515F-43F7-8666-CE44F07CE876}" type="slidenum">
              <a:rPr lang="en-US" smtClean="0"/>
              <a:t>1</a:t>
            </a:fld>
            <a:endParaRPr lang="en-US"/>
          </a:p>
        </p:txBody>
      </p:sp>
    </p:spTree>
    <p:extLst>
      <p:ext uri="{BB962C8B-B14F-4D97-AF65-F5344CB8AC3E}">
        <p14:creationId xmlns:p14="http://schemas.microsoft.com/office/powerpoint/2010/main" val="2768317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Play</a:t>
            </a:r>
            <a:r>
              <a:rPr lang="en-US" sz="1200" kern="1200" baseline="0" dirty="0" smtClean="0">
                <a:solidFill>
                  <a:schemeClr val="tx1"/>
                </a:solidFill>
                <a:effectLst/>
                <a:latin typeface="+mn-lt"/>
                <a:ea typeface="+mn-ea"/>
                <a:cs typeface="+mn-cs"/>
              </a:rPr>
              <a:t> in Google world!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Google Services Integration will allow OnBase users at company sites using Google Apps for Business to leverage their Google services from OnBase clients.  This includes downloading files from Drive into</a:t>
            </a:r>
            <a:r>
              <a:rPr lang="en-US" sz="1200" kern="1200" baseline="0" dirty="0" smtClean="0">
                <a:solidFill>
                  <a:schemeClr val="tx1"/>
                </a:solidFill>
                <a:effectLst/>
                <a:latin typeface="+mn-lt"/>
                <a:ea typeface="+mn-ea"/>
                <a:cs typeface="+mn-cs"/>
              </a:rPr>
              <a:t> OnBase, viewing Google and Office files via a Google document Viewer</a:t>
            </a:r>
            <a:r>
              <a:rPr lang="en-US" sz="1200" kern="1200" dirty="0" smtClean="0">
                <a:solidFill>
                  <a:schemeClr val="tx1"/>
                </a:solidFill>
                <a:effectLst/>
                <a:latin typeface="+mn-lt"/>
                <a:ea typeface="+mn-ea"/>
                <a:cs typeface="+mn-cs"/>
              </a:rPr>
              <a:t>, checking documents out to Drive for editing using Google Docs, and sending external mail with Gmail.  The OnBase 14 release will focus on the Unity Client.</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Features to be included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Import from Drive allows importing documents from Google Drive to OnBase.</a:t>
            </a:r>
          </a:p>
          <a:p>
            <a:pPr marL="171450" lvl="0" indent="-171450">
              <a:buFont typeface="Arial" panose="020B0604020202020204" pitchFamily="34" charset="0"/>
              <a:buChar char="•"/>
            </a:pPr>
            <a:r>
              <a:rPr lang="en-US" dirty="0" smtClean="0"/>
              <a:t>New viewer for OLE, leveraging Google Drive viewer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Check-Out to Drive allows for editing “Office” documents using Google Docs and saving the revisions back to OnBase</a:t>
            </a:r>
            <a:r>
              <a:rPr lang="en-US" sz="1200" kern="1200" dirty="0" smtClean="0">
                <a:solidFill>
                  <a:schemeClr val="tx1"/>
                </a:solidFill>
                <a:effectLst/>
                <a:latin typeface="+mn-lt"/>
                <a:ea typeface="+mn-ea"/>
                <a:cs typeface="+mn-cs"/>
              </a:rPr>
              <a:t>...Google</a:t>
            </a:r>
            <a:r>
              <a:rPr lang="en-US" sz="1200" kern="1200" baseline="0" dirty="0" smtClean="0">
                <a:solidFill>
                  <a:schemeClr val="tx1"/>
                </a:solidFill>
                <a:effectLst/>
                <a:latin typeface="+mn-lt"/>
                <a:ea typeface="+mn-ea"/>
                <a:cs typeface="+mn-cs"/>
              </a:rPr>
              <a:t> Docs embedded in Unity….view / read-only in Unity…e</a:t>
            </a:r>
            <a:r>
              <a:rPr lang="en-US" sz="1200" kern="1200" dirty="0" smtClean="0">
                <a:solidFill>
                  <a:schemeClr val="tx1"/>
                </a:solidFill>
                <a:effectLst/>
                <a:latin typeface="+mn-lt"/>
                <a:ea typeface="+mn-ea"/>
                <a:cs typeface="+mn-cs"/>
              </a:rPr>
              <a:t>ditor is the CLOUD</a:t>
            </a:r>
            <a:endParaRPr lang="en-US" dirty="0" smtClean="0"/>
          </a:p>
          <a:p>
            <a:pPr marL="171450" lvl="0" indent="-171450">
              <a:buFont typeface="Arial" panose="020B0604020202020204" pitchFamily="34" charset="0"/>
              <a:buChar char="•"/>
            </a:pPr>
            <a:r>
              <a:rPr lang="en-US" dirty="0" smtClean="0"/>
              <a:t>Send-To-Email allows sending attachments via Gmail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Co-Authoring two people editing at same time!!</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EAF3C0-F0A7-4A04-9E09-8A7E8341FC38}" type="slidenum">
              <a:rPr lang="en-US" smtClean="0"/>
              <a:t>2</a:t>
            </a:fld>
            <a:endParaRPr lang="en-US"/>
          </a:p>
        </p:txBody>
      </p:sp>
    </p:spTree>
    <p:extLst>
      <p:ext uri="{BB962C8B-B14F-4D97-AF65-F5344CB8AC3E}">
        <p14:creationId xmlns:p14="http://schemas.microsoft.com/office/powerpoint/2010/main" val="3513407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Import from Google Drive ***Google Services Upload***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Acquire/Upload into OnBase from Drive...have to login to Drive account (we don't store Google credentials, we use O auth...cloud standard for authentication)...select Document,</a:t>
            </a:r>
            <a:r>
              <a:rPr lang="en-US" baseline="0" dirty="0" smtClean="0"/>
              <a:t> then Upload.</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Share file with another user from Drive, will appear in list.</a:t>
            </a:r>
            <a:endParaRPr lang="en-US" dirty="0"/>
          </a:p>
        </p:txBody>
      </p:sp>
      <p:sp>
        <p:nvSpPr>
          <p:cNvPr id="4" name="Slide Number Placeholder 3"/>
          <p:cNvSpPr>
            <a:spLocks noGrp="1"/>
          </p:cNvSpPr>
          <p:nvPr>
            <p:ph type="sldNum" sz="quarter" idx="10"/>
          </p:nvPr>
        </p:nvSpPr>
        <p:spPr/>
        <p:txBody>
          <a:bodyPr/>
          <a:lstStyle/>
          <a:p>
            <a:fld id="{C061BA0F-515F-43F7-8666-CE44F07CE876}" type="slidenum">
              <a:rPr lang="en-US" smtClean="0"/>
              <a:t>3</a:t>
            </a:fld>
            <a:endParaRPr lang="en-US"/>
          </a:p>
        </p:txBody>
      </p:sp>
    </p:spTree>
    <p:extLst>
      <p:ext uri="{BB962C8B-B14F-4D97-AF65-F5344CB8AC3E}">
        <p14:creationId xmlns:p14="http://schemas.microsoft.com/office/powerpoint/2010/main" val="2941222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Google Document Viewer</a:t>
            </a:r>
          </a:p>
          <a:p>
            <a:r>
              <a:rPr lang="en-US" dirty="0" smtClean="0"/>
              <a:t>Google users probably don't have Office / WORD....we created a Google Drive Viewer...read only view of Excel, Word, PowerPoint, and Google formats for</a:t>
            </a:r>
            <a:r>
              <a:rPr lang="en-US" baseline="0" dirty="0" smtClean="0"/>
              <a:t> word processing</a:t>
            </a:r>
            <a:r>
              <a:rPr lang="en-US" dirty="0" smtClean="0"/>
              <a:t> documents...HTML and CSS...</a:t>
            </a:r>
          </a:p>
          <a:p>
            <a:r>
              <a:rPr lang="en-US" dirty="0" smtClean="0"/>
              <a:t>Primarily supports Office file format...images...PDFs...but we only use to replace our OLE viewer</a:t>
            </a:r>
          </a:p>
          <a:p>
            <a:r>
              <a:rPr lang="en-US" dirty="0" smtClean="0"/>
              <a:t>READ ONLY</a:t>
            </a:r>
          </a:p>
        </p:txBody>
      </p:sp>
      <p:sp>
        <p:nvSpPr>
          <p:cNvPr id="4" name="Slide Number Placeholder 3"/>
          <p:cNvSpPr>
            <a:spLocks noGrp="1"/>
          </p:cNvSpPr>
          <p:nvPr>
            <p:ph type="sldNum" sz="quarter" idx="10"/>
          </p:nvPr>
        </p:nvSpPr>
        <p:spPr/>
        <p:txBody>
          <a:bodyPr/>
          <a:lstStyle/>
          <a:p>
            <a:fld id="{C061BA0F-515F-43F7-8666-CE44F07CE876}" type="slidenum">
              <a:rPr lang="en-US" smtClean="0"/>
              <a:t>4</a:t>
            </a:fld>
            <a:endParaRPr lang="en-US"/>
          </a:p>
        </p:txBody>
      </p:sp>
    </p:spTree>
    <p:extLst>
      <p:ext uri="{BB962C8B-B14F-4D97-AF65-F5344CB8AC3E}">
        <p14:creationId xmlns:p14="http://schemas.microsoft.com/office/powerpoint/2010/main" val="2941222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Check Out to Drive (for Edit) ***Checkout to Google***</a:t>
            </a:r>
          </a:p>
          <a:p>
            <a:r>
              <a:rPr lang="en-US" dirty="0" smtClean="0"/>
              <a:t>creates copy...co-authoring...uses Persistent Document Checkout.</a:t>
            </a:r>
          </a:p>
          <a:p>
            <a:r>
              <a:rPr lang="en-US" dirty="0" smtClean="0"/>
              <a:t>Send it up there and remember where it is...prevents modification on copy still in OnBase...Word, Excel, PPT, ODT (open document text)</a:t>
            </a:r>
          </a:p>
          <a:p>
            <a:r>
              <a:rPr lang="en-US" dirty="0" smtClean="0"/>
              <a:t>Check-in</a:t>
            </a:r>
            <a:r>
              <a:rPr lang="en-US" baseline="0" dirty="0" smtClean="0"/>
              <a:t> as Revision (old revision still exists) or Save as a NEW document</a:t>
            </a:r>
            <a:endParaRPr lang="en-US" dirty="0" smtClean="0"/>
          </a:p>
        </p:txBody>
      </p:sp>
      <p:sp>
        <p:nvSpPr>
          <p:cNvPr id="4" name="Slide Number Placeholder 3"/>
          <p:cNvSpPr>
            <a:spLocks noGrp="1"/>
          </p:cNvSpPr>
          <p:nvPr>
            <p:ph type="sldNum" sz="quarter" idx="10"/>
          </p:nvPr>
        </p:nvSpPr>
        <p:spPr/>
        <p:txBody>
          <a:bodyPr/>
          <a:lstStyle/>
          <a:p>
            <a:fld id="{C061BA0F-515F-43F7-8666-CE44F07CE876}" type="slidenum">
              <a:rPr lang="en-US" smtClean="0"/>
              <a:t>5</a:t>
            </a:fld>
            <a:endParaRPr lang="en-US"/>
          </a:p>
        </p:txBody>
      </p:sp>
    </p:spTree>
    <p:extLst>
      <p:ext uri="{BB962C8B-B14F-4D97-AF65-F5344CB8AC3E}">
        <p14:creationId xmlns:p14="http://schemas.microsoft.com/office/powerpoint/2010/main" val="2941222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Send to Mail via Gmail</a:t>
            </a:r>
          </a:p>
          <a:p>
            <a:pPr marL="0" indent="0">
              <a:buNone/>
            </a:pPr>
            <a:r>
              <a:rPr lang="en-US" dirty="0" smtClean="0"/>
              <a:t>Upload message as Draft to Gmail with document attached</a:t>
            </a:r>
          </a:p>
          <a:p>
            <a:pPr marL="0" indent="0">
              <a:buNone/>
            </a:pPr>
            <a:r>
              <a:rPr lang="en-US" dirty="0" smtClean="0"/>
              <a:t>Works with Email Template</a:t>
            </a:r>
            <a:r>
              <a:rPr lang="en-US" baseline="0" dirty="0" smtClean="0"/>
              <a:t> created in Configuration</a:t>
            </a:r>
          </a:p>
          <a:p>
            <a:pPr marL="0" indent="0">
              <a:buNone/>
            </a:pPr>
            <a:r>
              <a:rPr lang="en-US" baseline="0" dirty="0" smtClean="0"/>
              <a:t>Note, opened in Chrome</a:t>
            </a:r>
            <a:endParaRPr lang="en-US" dirty="0" smtClean="0"/>
          </a:p>
          <a:p>
            <a:r>
              <a:rPr lang="en-US" dirty="0" smtClean="0"/>
              <a:t>Doesn't work with </a:t>
            </a:r>
            <a:r>
              <a:rPr lang="en-US" dirty="0" err="1" smtClean="0"/>
              <a:t>UPop</a:t>
            </a:r>
            <a:r>
              <a:rPr lang="en-US" dirty="0" smtClean="0"/>
              <a:t> URL links, google strips it out...only works with </a:t>
            </a:r>
            <a:r>
              <a:rPr lang="en-US" dirty="0" err="1" smtClean="0"/>
              <a:t>Upop</a:t>
            </a:r>
            <a:r>
              <a:rPr lang="en-US" dirty="0" smtClean="0"/>
              <a:t> attachments and </a:t>
            </a:r>
            <a:r>
              <a:rPr lang="en-US" dirty="0" err="1" smtClean="0"/>
              <a:t>DocPop</a:t>
            </a:r>
            <a:r>
              <a:rPr lang="en-US" dirty="0" smtClean="0"/>
              <a:t> links</a:t>
            </a:r>
            <a:endParaRPr lang="en-US" dirty="0"/>
          </a:p>
        </p:txBody>
      </p:sp>
      <p:sp>
        <p:nvSpPr>
          <p:cNvPr id="4" name="Slide Number Placeholder 3"/>
          <p:cNvSpPr>
            <a:spLocks noGrp="1"/>
          </p:cNvSpPr>
          <p:nvPr>
            <p:ph type="sldNum" sz="quarter" idx="10"/>
          </p:nvPr>
        </p:nvSpPr>
        <p:spPr/>
        <p:txBody>
          <a:bodyPr/>
          <a:lstStyle/>
          <a:p>
            <a:fld id="{C061BA0F-515F-43F7-8666-CE44F07CE876}" type="slidenum">
              <a:rPr lang="en-US" smtClean="0"/>
              <a:t>6</a:t>
            </a:fld>
            <a:endParaRPr lang="en-US"/>
          </a:p>
        </p:txBody>
      </p:sp>
    </p:spTree>
    <p:extLst>
      <p:ext uri="{BB962C8B-B14F-4D97-AF65-F5344CB8AC3E}">
        <p14:creationId xmlns:p14="http://schemas.microsoft.com/office/powerpoint/2010/main" val="2941222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post any questions to the Integration for Google Services</a:t>
            </a:r>
            <a:r>
              <a:rPr lang="en-US" baseline="0" dirty="0" smtClean="0"/>
              <a:t> Product Community.</a:t>
            </a:r>
            <a:endParaRPr lang="en-US" dirty="0"/>
          </a:p>
        </p:txBody>
      </p:sp>
      <p:sp>
        <p:nvSpPr>
          <p:cNvPr id="4" name="Slide Number Placeholder 3"/>
          <p:cNvSpPr>
            <a:spLocks noGrp="1"/>
          </p:cNvSpPr>
          <p:nvPr>
            <p:ph type="sldNum" sz="quarter" idx="10"/>
          </p:nvPr>
        </p:nvSpPr>
        <p:spPr/>
        <p:txBody>
          <a:bodyPr/>
          <a:lstStyle/>
          <a:p>
            <a:fld id="{E841CF26-A7F4-4FF6-84E1-02BDAA4641E7}"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5875032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_OnBa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361950"/>
            <a:ext cx="2438400" cy="735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1"/>
          </p:nvPr>
        </p:nvSpPr>
        <p:spPr>
          <a:xfrm>
            <a:off x="2743200" y="2419350"/>
            <a:ext cx="6248400" cy="381000"/>
          </a:xfrm>
          <a:prstGeom prst="rect">
            <a:avLst/>
          </a:prstGeom>
        </p:spPr>
        <p:txBody>
          <a:bodyPr/>
          <a:lstStyle>
            <a:lvl1pPr marL="0" indent="0">
              <a:buNone/>
              <a:defRPr sz="1800">
                <a:solidFill>
                  <a:schemeClr val="accent3"/>
                </a:solidFill>
                <a:latin typeface="Georgia" panose="02040502050405020303" pitchFamily="18" charset="0"/>
              </a:defRPr>
            </a:lvl1pPr>
            <a:lvl2pPr marL="457200" indent="0">
              <a:buNone/>
              <a:defRPr sz="1400">
                <a:solidFill>
                  <a:schemeClr val="accent1"/>
                </a:solidFill>
                <a:latin typeface="Georgia" panose="02040502050405020303" pitchFamily="18" charset="0"/>
              </a:defRPr>
            </a:lvl2pPr>
            <a:lvl3pPr marL="914400" indent="0">
              <a:buNone/>
              <a:defRPr sz="1200">
                <a:solidFill>
                  <a:schemeClr val="accent1"/>
                </a:solidFill>
                <a:latin typeface="Georgia" panose="02040502050405020303" pitchFamily="18" charset="0"/>
              </a:defRPr>
            </a:lvl3pPr>
            <a:lvl4pPr marL="1371600" indent="0">
              <a:buNone/>
              <a:defRPr sz="1100">
                <a:solidFill>
                  <a:schemeClr val="accent1"/>
                </a:solidFill>
                <a:latin typeface="Georgia" panose="02040502050405020303" pitchFamily="18" charset="0"/>
              </a:defRPr>
            </a:lvl4pPr>
            <a:lvl5pPr marL="1828800" indent="0">
              <a:buNone/>
              <a:defRPr sz="1100">
                <a:solidFill>
                  <a:schemeClr val="accent1"/>
                </a:solidFill>
                <a:latin typeface="Georgia" panose="02040502050405020303" pitchFamily="18" charset="0"/>
              </a:defRPr>
            </a:lvl5pPr>
          </a:lstStyle>
          <a:p>
            <a:pPr lvl="0"/>
            <a:r>
              <a:rPr lang="en-US" smtClean="0"/>
              <a:t>Click to edit Master text styles</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61950"/>
            <a:ext cx="1923264" cy="735564"/>
          </a:xfrm>
          <a:prstGeom prst="rect">
            <a:avLst/>
          </a:prstGeom>
        </p:spPr>
      </p:pic>
      <p:sp>
        <p:nvSpPr>
          <p:cNvPr id="5" name="Title 4"/>
          <p:cNvSpPr>
            <a:spLocks noGrp="1"/>
          </p:cNvSpPr>
          <p:nvPr>
            <p:ph type="title"/>
          </p:nvPr>
        </p:nvSpPr>
        <p:spPr>
          <a:xfrm>
            <a:off x="2743200" y="1809750"/>
            <a:ext cx="6019800" cy="533400"/>
          </a:xfrm>
          <a:prstGeom prst="rect">
            <a:avLst/>
          </a:prstGeom>
        </p:spPr>
        <p:txBody>
          <a:bodyPr/>
          <a:lstStyle>
            <a:lvl1pPr algn="l">
              <a:defRPr sz="3600" b="1">
                <a:solidFill>
                  <a:schemeClr val="tx2"/>
                </a:solidFill>
              </a:defRPr>
            </a:lvl1pPr>
          </a:lstStyle>
          <a:p>
            <a:r>
              <a:rPr lang="en-US" smtClean="0"/>
              <a:t>Click to edit Master title style</a:t>
            </a:r>
            <a:endParaRPr lang="en-US"/>
          </a:p>
        </p:txBody>
      </p:sp>
    </p:spTree>
    <p:extLst>
      <p:ext uri="{BB962C8B-B14F-4D97-AF65-F5344CB8AC3E}">
        <p14:creationId xmlns:p14="http://schemas.microsoft.com/office/powerpoint/2010/main" val="5598219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title_Transitional Slide_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228600" y="1352550"/>
            <a:ext cx="3429000" cy="2667000"/>
          </a:xfrm>
          <a:prstGeom prst="rect">
            <a:avLst/>
          </a:prstGeom>
        </p:spPr>
        <p:txBody>
          <a:bodyPr/>
          <a:lstStyle>
            <a:lvl1pPr>
              <a:defRPr lang="en-US" sz="3200">
                <a:solidFill>
                  <a:schemeClr val="accent2">
                    <a:lumMod val="75000"/>
                  </a:schemeClr>
                </a:solidFill>
                <a:latin typeface="+mn-lt"/>
                <a:ea typeface="+mn-ea"/>
                <a:cs typeface="+mn-cs"/>
              </a:defRPr>
            </a:lvl1pPr>
          </a:lstStyle>
          <a:p>
            <a:pPr marL="0" lvl="0" indent="0" algn="l">
              <a:spcBef>
                <a:spcPct val="20000"/>
              </a:spcBef>
              <a:buFont typeface="Arial" pitchFamily="34" charset="0"/>
            </a:pPr>
            <a:r>
              <a:rPr lang="en-US" smtClean="0"/>
              <a:t>Click to edit Master title style</a:t>
            </a:r>
            <a:endParaRPr lang="en-US"/>
          </a:p>
        </p:txBody>
      </p:sp>
    </p:spTree>
    <p:extLst>
      <p:ext uri="{BB962C8B-B14F-4D97-AF65-F5344CB8AC3E}">
        <p14:creationId xmlns:p14="http://schemas.microsoft.com/office/powerpoint/2010/main" val="394662913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_Squa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8"/>
          <p:cNvSpPr>
            <a:spLocks noGrp="1"/>
          </p:cNvSpPr>
          <p:nvPr>
            <p:ph sz="quarter" idx="15"/>
          </p:nvPr>
        </p:nvSpPr>
        <p:spPr>
          <a:xfrm>
            <a:off x="3962400" y="1352550"/>
            <a:ext cx="4648200" cy="3352800"/>
          </a:xfrm>
          <a:prstGeom prst="rect">
            <a:avLst/>
          </a:prstGeom>
        </p:spPr>
        <p:txBody>
          <a:bodyPr/>
          <a:lstStyle>
            <a:lvl1pPr marL="342900" indent="-342900">
              <a:buFont typeface="Arial" panose="020B0604020202020204" pitchFamily="34" charset="0"/>
              <a:buChar char="•"/>
              <a:defRPr sz="2400">
                <a:solidFill>
                  <a:schemeClr val="tx2"/>
                </a:solidFill>
                <a:latin typeface="Georgia" panose="02040502050405020303" pitchFamily="18" charset="0"/>
              </a:defRPr>
            </a:lvl1pPr>
            <a:lvl2pPr marL="914400" indent="-457200">
              <a:buFont typeface="Arial" panose="020B0604020202020204" pitchFamily="34" charset="0"/>
              <a:buChar char="•"/>
              <a:defRPr sz="2000">
                <a:solidFill>
                  <a:schemeClr val="accent1"/>
                </a:solidFill>
                <a:latin typeface="Georgia" panose="02040502050405020303" pitchFamily="18" charset="0"/>
              </a:defRPr>
            </a:lvl2pPr>
            <a:lvl3pPr marL="1257300" indent="-342900">
              <a:buFont typeface="Arial" panose="020B0604020202020204" pitchFamily="34" charset="0"/>
              <a:buChar char="•"/>
              <a:defRPr sz="1800">
                <a:solidFill>
                  <a:schemeClr val="accent1">
                    <a:lumMod val="60000"/>
                    <a:lumOff val="40000"/>
                  </a:schemeClr>
                </a:solidFill>
                <a:latin typeface="Georgia" panose="02040502050405020303" pitchFamily="18" charset="0"/>
              </a:defRPr>
            </a:lvl3pPr>
            <a:lvl4pPr marL="1714500" indent="-342900">
              <a:buFont typeface="Arial" panose="020B0604020202020204" pitchFamily="34" charset="0"/>
              <a:buChar char="•"/>
              <a:defRPr sz="1600">
                <a:solidFill>
                  <a:schemeClr val="accent1">
                    <a:lumMod val="60000"/>
                    <a:lumOff val="40000"/>
                  </a:schemeClr>
                </a:solidFill>
                <a:latin typeface="Georgia" panose="02040502050405020303" pitchFamily="18" charset="0"/>
              </a:defRPr>
            </a:lvl4pPr>
            <a:lvl5pPr marL="2171700" indent="-342900">
              <a:buFont typeface="Arial" panose="020B0604020202020204" pitchFamily="34" charset="0"/>
              <a:buChar char="•"/>
              <a:defRPr sz="1600">
                <a:solidFill>
                  <a:schemeClr val="accent2">
                    <a:lumMod val="75000"/>
                  </a:schemeClr>
                </a:solidFill>
                <a:latin typeface="Georgia" panose="02040502050405020303"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4" name="Straight Connector 3"/>
          <p:cNvCxnSpPr/>
          <p:nvPr userDrawn="1"/>
        </p:nvCxnSpPr>
        <p:spPr>
          <a:xfrm>
            <a:off x="0" y="1123950"/>
            <a:ext cx="8610600" cy="0"/>
          </a:xfrm>
          <a:prstGeom prst="line">
            <a:avLst/>
          </a:prstGeom>
          <a:ln w="95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28600" y="742950"/>
            <a:ext cx="5029200" cy="381000"/>
          </a:xfrm>
          <a:prstGeom prst="rect">
            <a:avLst/>
          </a:prstGeom>
        </p:spPr>
        <p:txBody>
          <a:bodyPr/>
          <a:lstStyle>
            <a:lvl1pPr algn="l">
              <a:defRPr sz="1800" b="1">
                <a:solidFill>
                  <a:srgbClr val="047896"/>
                </a:solidFill>
              </a:defRPr>
            </a:lvl1pPr>
          </a:lstStyle>
          <a:p>
            <a:r>
              <a:rPr lang="en-US" smtClean="0"/>
              <a:t>Click to edit Master title style</a:t>
            </a:r>
            <a:endParaRPr lang="en-US" dirty="0"/>
          </a:p>
        </p:txBody>
      </p:sp>
      <p:sp>
        <p:nvSpPr>
          <p:cNvPr id="16" name="Text Placeholder 14"/>
          <p:cNvSpPr>
            <a:spLocks noGrp="1"/>
          </p:cNvSpPr>
          <p:nvPr>
            <p:ph type="body" sz="quarter" idx="17"/>
          </p:nvPr>
        </p:nvSpPr>
        <p:spPr>
          <a:xfrm>
            <a:off x="228600" y="1352550"/>
            <a:ext cx="3276600" cy="1143000"/>
          </a:xfrm>
          <a:prstGeom prst="rect">
            <a:avLst/>
          </a:prstGeom>
        </p:spPr>
        <p:txBody>
          <a:bodyPr/>
          <a:lstStyle>
            <a:lvl1pPr marL="0" indent="0">
              <a:buNone/>
              <a:defRPr>
                <a:solidFill>
                  <a:schemeClr val="accent2">
                    <a:lumMod val="75000"/>
                  </a:schemeClr>
                </a:solidFill>
              </a:defRPr>
            </a:lvl1pPr>
          </a:lstStyle>
          <a:p>
            <a:pPr lvl="0"/>
            <a:r>
              <a:rPr lang="en-US" smtClean="0"/>
              <a:t>Click to edit Master text styles</a:t>
            </a:r>
          </a:p>
        </p:txBody>
      </p:sp>
    </p:spTree>
    <p:extLst>
      <p:ext uri="{BB962C8B-B14F-4D97-AF65-F5344CB8AC3E}">
        <p14:creationId xmlns:p14="http://schemas.microsoft.com/office/powerpoint/2010/main" val="8443195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_White">
    <p:spTree>
      <p:nvGrpSpPr>
        <p:cNvPr id="1" name=""/>
        <p:cNvGrpSpPr/>
        <p:nvPr/>
      </p:nvGrpSpPr>
      <p:grpSpPr>
        <a:xfrm>
          <a:off x="0" y="0"/>
          <a:ext cx="0" cy="0"/>
          <a:chOff x="0" y="0"/>
          <a:chExt cx="0" cy="0"/>
        </a:xfrm>
      </p:grpSpPr>
      <p:cxnSp>
        <p:nvCxnSpPr>
          <p:cNvPr id="4" name="Straight Connector 3"/>
          <p:cNvCxnSpPr/>
          <p:nvPr userDrawn="1"/>
        </p:nvCxnSpPr>
        <p:spPr>
          <a:xfrm>
            <a:off x="0" y="1123950"/>
            <a:ext cx="8610600" cy="0"/>
          </a:xfrm>
          <a:prstGeom prst="line">
            <a:avLst/>
          </a:prstGeom>
          <a:ln w="95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8"/>
          <p:cNvSpPr>
            <a:spLocks noGrp="1"/>
          </p:cNvSpPr>
          <p:nvPr>
            <p:ph sz="quarter" idx="15"/>
          </p:nvPr>
        </p:nvSpPr>
        <p:spPr>
          <a:xfrm>
            <a:off x="3962400" y="1352550"/>
            <a:ext cx="4648200" cy="3352800"/>
          </a:xfrm>
          <a:prstGeom prst="rect">
            <a:avLst/>
          </a:prstGeom>
        </p:spPr>
        <p:txBody>
          <a:bodyPr/>
          <a:lstStyle>
            <a:lvl1pPr marL="342900" indent="-342900">
              <a:buFont typeface="Arial" panose="020B0604020202020204" pitchFamily="34" charset="0"/>
              <a:buChar char="•"/>
              <a:defRPr sz="2400">
                <a:solidFill>
                  <a:schemeClr val="tx2"/>
                </a:solidFill>
                <a:latin typeface="Georgia" panose="02040502050405020303" pitchFamily="18" charset="0"/>
              </a:defRPr>
            </a:lvl1pPr>
            <a:lvl2pPr marL="914400" indent="-457200">
              <a:buFont typeface="Arial" panose="020B0604020202020204" pitchFamily="34" charset="0"/>
              <a:buChar char="•"/>
              <a:defRPr sz="2000">
                <a:solidFill>
                  <a:schemeClr val="accent1"/>
                </a:solidFill>
                <a:latin typeface="Georgia" panose="02040502050405020303" pitchFamily="18" charset="0"/>
              </a:defRPr>
            </a:lvl2pPr>
            <a:lvl3pPr marL="1257300" indent="-342900">
              <a:buFont typeface="Arial" panose="020B0604020202020204" pitchFamily="34" charset="0"/>
              <a:buChar char="•"/>
              <a:defRPr sz="1800">
                <a:solidFill>
                  <a:schemeClr val="accent1">
                    <a:lumMod val="60000"/>
                    <a:lumOff val="40000"/>
                  </a:schemeClr>
                </a:solidFill>
                <a:latin typeface="Georgia" panose="02040502050405020303" pitchFamily="18" charset="0"/>
              </a:defRPr>
            </a:lvl3pPr>
            <a:lvl4pPr marL="1714500" indent="-342900">
              <a:buFont typeface="Arial" panose="020B0604020202020204" pitchFamily="34" charset="0"/>
              <a:buChar char="•"/>
              <a:defRPr sz="1600">
                <a:solidFill>
                  <a:schemeClr val="accent1">
                    <a:lumMod val="60000"/>
                    <a:lumOff val="40000"/>
                  </a:schemeClr>
                </a:solidFill>
                <a:latin typeface="Georgia" panose="02040502050405020303" pitchFamily="18" charset="0"/>
              </a:defRPr>
            </a:lvl4pPr>
            <a:lvl5pPr marL="2171700" indent="-342900">
              <a:buFont typeface="Arial" panose="020B0604020202020204" pitchFamily="34" charset="0"/>
              <a:buChar char="•"/>
              <a:defRPr sz="1600">
                <a:solidFill>
                  <a:schemeClr val="accent2">
                    <a:lumMod val="75000"/>
                  </a:schemeClr>
                </a:solidFill>
                <a:latin typeface="Georgia" panose="02040502050405020303"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228600" y="742950"/>
            <a:ext cx="5029200" cy="381000"/>
          </a:xfrm>
          <a:prstGeom prst="rect">
            <a:avLst/>
          </a:prstGeom>
        </p:spPr>
        <p:txBody>
          <a:bodyPr/>
          <a:lstStyle>
            <a:lvl1pPr algn="l">
              <a:defRPr sz="1800" b="1">
                <a:solidFill>
                  <a:srgbClr val="C2D9D4"/>
                </a:solidFill>
              </a:defRPr>
            </a:lvl1pPr>
          </a:lstStyle>
          <a:p>
            <a:r>
              <a:rPr lang="en-US" smtClean="0"/>
              <a:t>Click to edit Master title style</a:t>
            </a:r>
            <a:endParaRPr lang="en-US" dirty="0"/>
          </a:p>
        </p:txBody>
      </p:sp>
      <p:sp>
        <p:nvSpPr>
          <p:cNvPr id="10" name="Text Placeholder 14"/>
          <p:cNvSpPr>
            <a:spLocks noGrp="1"/>
          </p:cNvSpPr>
          <p:nvPr>
            <p:ph type="body" sz="quarter" idx="17"/>
          </p:nvPr>
        </p:nvSpPr>
        <p:spPr>
          <a:xfrm>
            <a:off x="228600" y="1352550"/>
            <a:ext cx="3276600" cy="1143000"/>
          </a:xfrm>
          <a:prstGeom prst="rect">
            <a:avLst/>
          </a:prstGeom>
        </p:spPr>
        <p:txBody>
          <a:bodyPr/>
          <a:lstStyle>
            <a:lvl1pPr marL="0" indent="0">
              <a:buNone/>
              <a:defRPr>
                <a:solidFill>
                  <a:schemeClr val="accent2">
                    <a:lumMod val="75000"/>
                  </a:schemeClr>
                </a:solidFill>
              </a:defRPr>
            </a:lvl1pPr>
          </a:lstStyle>
          <a:p>
            <a:pPr lvl="0"/>
            <a:r>
              <a:rPr lang="en-US" smtClean="0"/>
              <a:t>Click to edit Master text styles</a:t>
            </a:r>
          </a:p>
        </p:txBody>
      </p:sp>
    </p:spTree>
    <p:extLst>
      <p:ext uri="{BB962C8B-B14F-4D97-AF65-F5344CB8AC3E}">
        <p14:creationId xmlns:p14="http://schemas.microsoft.com/office/powerpoint/2010/main" val="31267255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_Blue">
    <p:bg>
      <p:bgPr>
        <a:solidFill>
          <a:schemeClr val="tx2"/>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1123950"/>
            <a:ext cx="86106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Content Placeholder 8"/>
          <p:cNvSpPr>
            <a:spLocks noGrp="1"/>
          </p:cNvSpPr>
          <p:nvPr>
            <p:ph sz="quarter" idx="16"/>
          </p:nvPr>
        </p:nvSpPr>
        <p:spPr>
          <a:xfrm>
            <a:off x="3962400" y="1352550"/>
            <a:ext cx="4648200" cy="3352800"/>
          </a:xfrm>
          <a:prstGeom prst="rect">
            <a:avLst/>
          </a:prstGeom>
        </p:spPr>
        <p:txBody>
          <a:bodyPr/>
          <a:lstStyle>
            <a:lvl1pPr marL="342900" indent="-342900">
              <a:buFont typeface="Arial" panose="020B0604020202020204" pitchFamily="34" charset="0"/>
              <a:buChar char="•"/>
              <a:defRPr sz="2400">
                <a:solidFill>
                  <a:schemeClr val="bg2"/>
                </a:solidFill>
                <a:latin typeface="Georgia" panose="02040502050405020303" pitchFamily="18" charset="0"/>
              </a:defRPr>
            </a:lvl1pPr>
            <a:lvl2pPr marL="914400" indent="-457200">
              <a:buFont typeface="Arial" panose="020B0604020202020204" pitchFamily="34" charset="0"/>
              <a:buChar char="•"/>
              <a:defRPr sz="2000">
                <a:solidFill>
                  <a:schemeClr val="bg2">
                    <a:lumMod val="90000"/>
                  </a:schemeClr>
                </a:solidFill>
                <a:latin typeface="Georgia" panose="02040502050405020303" pitchFamily="18" charset="0"/>
              </a:defRPr>
            </a:lvl2pPr>
            <a:lvl3pPr marL="1257300" indent="-342900">
              <a:buFont typeface="Arial" panose="020B0604020202020204" pitchFamily="34" charset="0"/>
              <a:buChar char="•"/>
              <a:defRPr sz="1800">
                <a:solidFill>
                  <a:schemeClr val="bg2">
                    <a:lumMod val="75000"/>
                  </a:schemeClr>
                </a:solidFill>
                <a:latin typeface="Georgia" panose="02040502050405020303" pitchFamily="18" charset="0"/>
              </a:defRPr>
            </a:lvl3pPr>
            <a:lvl4pPr marL="1714500" indent="-342900">
              <a:buFont typeface="Arial" panose="020B0604020202020204" pitchFamily="34" charset="0"/>
              <a:buChar char="•"/>
              <a:defRPr sz="1600">
                <a:solidFill>
                  <a:schemeClr val="bg2">
                    <a:lumMod val="50000"/>
                  </a:schemeClr>
                </a:solidFill>
                <a:latin typeface="Georgia" panose="02040502050405020303" pitchFamily="18" charset="0"/>
              </a:defRPr>
            </a:lvl4pPr>
            <a:lvl5pPr marL="2171700" indent="-342900">
              <a:buFont typeface="Arial" panose="020B0604020202020204" pitchFamily="34" charset="0"/>
              <a:buChar char="•"/>
              <a:defRPr sz="1600">
                <a:solidFill>
                  <a:schemeClr val="bg2">
                    <a:lumMod val="50000"/>
                  </a:schemeClr>
                </a:solidFill>
                <a:latin typeface="Georgia" panose="02040502050405020303"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
          <p:cNvSpPr>
            <a:spLocks noGrp="1"/>
          </p:cNvSpPr>
          <p:nvPr>
            <p:ph type="title"/>
          </p:nvPr>
        </p:nvSpPr>
        <p:spPr>
          <a:xfrm>
            <a:off x="228600" y="742950"/>
            <a:ext cx="5029200" cy="381000"/>
          </a:xfrm>
          <a:prstGeom prst="rect">
            <a:avLst/>
          </a:prstGeom>
        </p:spPr>
        <p:txBody>
          <a:bodyPr/>
          <a:lstStyle>
            <a:lvl1pPr algn="l">
              <a:defRPr sz="1800" b="1">
                <a:solidFill>
                  <a:schemeClr val="accent2">
                    <a:lumMod val="75000"/>
                  </a:schemeClr>
                </a:solidFill>
              </a:defRPr>
            </a:lvl1pPr>
          </a:lstStyle>
          <a:p>
            <a:r>
              <a:rPr lang="en-US" smtClean="0"/>
              <a:t>Click to edit Master title style</a:t>
            </a:r>
            <a:endParaRPr lang="en-US" dirty="0"/>
          </a:p>
        </p:txBody>
      </p:sp>
      <p:sp>
        <p:nvSpPr>
          <p:cNvPr id="18" name="Text Placeholder 14"/>
          <p:cNvSpPr>
            <a:spLocks noGrp="1"/>
          </p:cNvSpPr>
          <p:nvPr>
            <p:ph type="body" sz="quarter" idx="17"/>
          </p:nvPr>
        </p:nvSpPr>
        <p:spPr>
          <a:xfrm>
            <a:off x="228600" y="1352550"/>
            <a:ext cx="3276600" cy="1143000"/>
          </a:xfrm>
          <a:prstGeom prst="rect">
            <a:avLst/>
          </a:prstGeom>
        </p:spPr>
        <p:txBody>
          <a:bodyPr/>
          <a:lstStyle>
            <a:lvl1pPr marL="0" indent="0">
              <a:buNone/>
              <a:defRPr>
                <a:solidFill>
                  <a:srgbClr val="C2D9D4"/>
                </a:solidFill>
              </a:defRPr>
            </a:lvl1pPr>
          </a:lstStyle>
          <a:p>
            <a:pPr lvl="0"/>
            <a:r>
              <a:rPr lang="en-US" smtClean="0"/>
              <a:t>Click to edit Master text styles</a:t>
            </a:r>
          </a:p>
        </p:txBody>
      </p:sp>
    </p:spTree>
    <p:extLst>
      <p:ext uri="{BB962C8B-B14F-4D97-AF65-F5344CB8AC3E}">
        <p14:creationId xmlns:p14="http://schemas.microsoft.com/office/powerpoint/2010/main" val="77683497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BaseBlue_Blan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94376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_Blue">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3810000" y="1809750"/>
            <a:ext cx="1600200"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628650" y="590550"/>
            <a:ext cx="7886700" cy="993775"/>
          </a:xfrm>
          <a:prstGeom prst="rect">
            <a:avLst/>
          </a:prstGeom>
        </p:spPr>
        <p:txBody>
          <a:bodyPr anchor="ctr"/>
          <a:lstStyle>
            <a:lvl1pPr>
              <a:defRPr sz="4000">
                <a:solidFill>
                  <a:schemeClr val="bg1"/>
                </a:solidFill>
              </a:defRPr>
            </a:lvl1pPr>
          </a:lstStyle>
          <a:p>
            <a:r>
              <a:rPr lang="en-US" smtClean="0"/>
              <a:t>Click to edit Master title style</a:t>
            </a:r>
            <a:endParaRPr lang="en-US" dirty="0"/>
          </a:p>
        </p:txBody>
      </p:sp>
      <p:sp>
        <p:nvSpPr>
          <p:cNvPr id="7" name="Picture Placeholder 6"/>
          <p:cNvSpPr>
            <a:spLocks noGrp="1"/>
          </p:cNvSpPr>
          <p:nvPr>
            <p:ph type="pic" sz="quarter" idx="10"/>
          </p:nvPr>
        </p:nvSpPr>
        <p:spPr>
          <a:xfrm>
            <a:off x="3810000" y="1809750"/>
            <a:ext cx="1600200" cy="1600200"/>
          </a:xfrm>
          <a:prstGeom prst="rect">
            <a:avLst/>
          </a:prstGeom>
        </p:spPr>
        <p:txBody>
          <a:bodyPr/>
          <a:lstStyle>
            <a:lvl1pPr marL="0" indent="0">
              <a:buNone/>
              <a:defRPr/>
            </a:lvl1pPr>
          </a:lstStyle>
          <a:p>
            <a:r>
              <a:rPr lang="en-US" smtClean="0"/>
              <a:t>Click icon to add picture</a:t>
            </a:r>
            <a:endParaRPr lang="en-US" dirty="0"/>
          </a:p>
        </p:txBody>
      </p:sp>
      <p:sp>
        <p:nvSpPr>
          <p:cNvPr id="8" name="Rectangle 7"/>
          <p:cNvSpPr/>
          <p:nvPr userDrawn="1"/>
        </p:nvSpPr>
        <p:spPr>
          <a:xfrm>
            <a:off x="0" y="4019550"/>
            <a:ext cx="9144000" cy="1123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onbase.net\shares\OfficeCTO\Active\ProductEvangelism\OnBase_14_Release\OnBase_14_Logo_FIN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77000" y="4283902"/>
            <a:ext cx="2342966" cy="54208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0" y="4943445"/>
            <a:ext cx="9144000" cy="200055"/>
          </a:xfrm>
          <a:prstGeom prst="rect">
            <a:avLst/>
          </a:prstGeom>
        </p:spPr>
        <p:txBody>
          <a:bodyPr wrap="square">
            <a:spAutoFit/>
          </a:bodyPr>
          <a:lstStyle/>
          <a:p>
            <a:pPr algn="ctr"/>
            <a:r>
              <a:rPr lang="en-US" sz="700" dirty="0"/>
              <a:t>©</a:t>
            </a:r>
            <a:r>
              <a:rPr lang="en-US" sz="700" dirty="0" smtClean="0"/>
              <a:t>2014 Hyland </a:t>
            </a:r>
            <a:r>
              <a:rPr lang="en-US" sz="700" dirty="0"/>
              <a:t>Software, Inc. All rights reserved. This document contains confidential information and may only be </a:t>
            </a:r>
            <a:r>
              <a:rPr lang="en-US" sz="700" dirty="0" smtClean="0"/>
              <a:t>used </a:t>
            </a:r>
            <a:r>
              <a:rPr lang="en-US" sz="700" dirty="0"/>
              <a:t>as expressly authorized by Hyland Software, Inc.  Any other use or distribution of this document is strictly </a:t>
            </a:r>
            <a:r>
              <a:rPr lang="en-US" sz="700" dirty="0" smtClean="0"/>
              <a:t>prohibited.</a:t>
            </a:r>
            <a:endParaRPr lang="en-US" sz="700" dirty="0"/>
          </a:p>
        </p:txBody>
      </p:sp>
    </p:spTree>
    <p:extLst>
      <p:ext uri="{BB962C8B-B14F-4D97-AF65-F5344CB8AC3E}">
        <p14:creationId xmlns:p14="http://schemas.microsoft.com/office/powerpoint/2010/main" val="10206018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_Blue Solid">
    <p:bg>
      <p:bgPr>
        <a:solidFill>
          <a:schemeClr val="tx2"/>
        </a:solidFill>
        <a:effectLst/>
      </p:bgPr>
    </p:bg>
    <p:spTree>
      <p:nvGrpSpPr>
        <p:cNvPr id="1" name=""/>
        <p:cNvGrpSpPr/>
        <p:nvPr/>
      </p:nvGrpSpPr>
      <p:grpSpPr>
        <a:xfrm>
          <a:off x="0" y="0"/>
          <a:ext cx="0" cy="0"/>
          <a:chOff x="0" y="0"/>
          <a:chExt cx="0" cy="0"/>
        </a:xfrm>
      </p:grpSpPr>
      <p:sp>
        <p:nvSpPr>
          <p:cNvPr id="4" name="Content Placeholder 8"/>
          <p:cNvSpPr>
            <a:spLocks noGrp="1"/>
          </p:cNvSpPr>
          <p:nvPr>
            <p:ph sz="quarter" idx="16"/>
          </p:nvPr>
        </p:nvSpPr>
        <p:spPr>
          <a:xfrm>
            <a:off x="3962400" y="361950"/>
            <a:ext cx="4648200" cy="4343400"/>
          </a:xfrm>
          <a:prstGeom prst="rect">
            <a:avLst/>
          </a:prstGeom>
        </p:spPr>
        <p:txBody>
          <a:bodyPr anchor="ctr"/>
          <a:lstStyle>
            <a:lvl1pPr marL="342900" indent="-342900">
              <a:spcAft>
                <a:spcPts val="400"/>
              </a:spcAft>
              <a:buFont typeface="Arial" panose="020B0604020202020204" pitchFamily="34" charset="0"/>
              <a:buChar char="•"/>
              <a:defRPr sz="2400">
                <a:solidFill>
                  <a:schemeClr val="bg2"/>
                </a:solidFill>
                <a:latin typeface="Georgia" panose="02040502050405020303" pitchFamily="18" charset="0"/>
              </a:defRPr>
            </a:lvl1pPr>
            <a:lvl2pPr marL="914400" indent="-457200">
              <a:spcAft>
                <a:spcPts val="400"/>
              </a:spcAft>
              <a:buFont typeface="Arial" panose="020B0604020202020204" pitchFamily="34" charset="0"/>
              <a:buChar char="•"/>
              <a:defRPr sz="2000">
                <a:solidFill>
                  <a:schemeClr val="bg2">
                    <a:lumMod val="90000"/>
                  </a:schemeClr>
                </a:solidFill>
                <a:latin typeface="Georgia" panose="02040502050405020303" pitchFamily="18" charset="0"/>
              </a:defRPr>
            </a:lvl2pPr>
            <a:lvl3pPr marL="1257300" indent="-342900">
              <a:spcAft>
                <a:spcPts val="400"/>
              </a:spcAft>
              <a:buFont typeface="Arial" panose="020B0604020202020204" pitchFamily="34" charset="0"/>
              <a:buChar char="•"/>
              <a:defRPr sz="1800">
                <a:solidFill>
                  <a:schemeClr val="bg2">
                    <a:lumMod val="75000"/>
                  </a:schemeClr>
                </a:solidFill>
                <a:latin typeface="Georgia" panose="02040502050405020303" pitchFamily="18" charset="0"/>
              </a:defRPr>
            </a:lvl3pPr>
            <a:lvl4pPr marL="1714500" indent="-342900">
              <a:spcAft>
                <a:spcPts val="400"/>
              </a:spcAft>
              <a:buFont typeface="Arial" panose="020B0604020202020204" pitchFamily="34" charset="0"/>
              <a:buChar char="•"/>
              <a:defRPr sz="1600">
                <a:solidFill>
                  <a:schemeClr val="bg2">
                    <a:lumMod val="50000"/>
                  </a:schemeClr>
                </a:solidFill>
                <a:latin typeface="Georgia" panose="02040502050405020303" pitchFamily="18" charset="0"/>
              </a:defRPr>
            </a:lvl4pPr>
            <a:lvl5pPr marL="2171700" indent="-342900">
              <a:spcAft>
                <a:spcPts val="400"/>
              </a:spcAft>
              <a:buFont typeface="Arial" panose="020B0604020202020204" pitchFamily="34" charset="0"/>
              <a:buChar char="•"/>
              <a:defRPr sz="1600">
                <a:solidFill>
                  <a:schemeClr val="bg2">
                    <a:lumMod val="50000"/>
                  </a:schemeClr>
                </a:solidFill>
                <a:latin typeface="Georgia" panose="02040502050405020303"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228600" y="1352550"/>
            <a:ext cx="3200400" cy="1143000"/>
          </a:xfrm>
          <a:prstGeom prst="rect">
            <a:avLst/>
          </a:prstGeom>
        </p:spPr>
        <p:txBody>
          <a:bodyPr/>
          <a:lstStyle>
            <a:lvl1pPr algn="l">
              <a:defRPr sz="32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688197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_DkBlue Solid">
    <p:bg>
      <p:bgPr>
        <a:solidFill>
          <a:schemeClr val="tx1"/>
        </a:solidFill>
        <a:effectLst/>
      </p:bgPr>
    </p:bg>
    <p:spTree>
      <p:nvGrpSpPr>
        <p:cNvPr id="1" name=""/>
        <p:cNvGrpSpPr/>
        <p:nvPr/>
      </p:nvGrpSpPr>
      <p:grpSpPr>
        <a:xfrm>
          <a:off x="0" y="0"/>
          <a:ext cx="0" cy="0"/>
          <a:chOff x="0" y="0"/>
          <a:chExt cx="0" cy="0"/>
        </a:xfrm>
      </p:grpSpPr>
      <p:sp>
        <p:nvSpPr>
          <p:cNvPr id="4" name="Content Placeholder 8"/>
          <p:cNvSpPr>
            <a:spLocks noGrp="1"/>
          </p:cNvSpPr>
          <p:nvPr>
            <p:ph sz="quarter" idx="16"/>
          </p:nvPr>
        </p:nvSpPr>
        <p:spPr>
          <a:xfrm>
            <a:off x="3962400" y="361950"/>
            <a:ext cx="4648200" cy="4343400"/>
          </a:xfrm>
          <a:prstGeom prst="rect">
            <a:avLst/>
          </a:prstGeom>
        </p:spPr>
        <p:txBody>
          <a:bodyPr anchor="ctr"/>
          <a:lstStyle>
            <a:lvl1pPr marL="342900" indent="-342900">
              <a:spcAft>
                <a:spcPts val="400"/>
              </a:spcAft>
              <a:buFont typeface="Arial" panose="020B0604020202020204" pitchFamily="34" charset="0"/>
              <a:buChar char="•"/>
              <a:defRPr sz="2400">
                <a:solidFill>
                  <a:schemeClr val="bg2"/>
                </a:solidFill>
                <a:latin typeface="Georgia" panose="02040502050405020303" pitchFamily="18" charset="0"/>
              </a:defRPr>
            </a:lvl1pPr>
            <a:lvl2pPr marL="914400" indent="-457200">
              <a:spcAft>
                <a:spcPts val="400"/>
              </a:spcAft>
              <a:buFont typeface="Arial" panose="020B0604020202020204" pitchFamily="34" charset="0"/>
              <a:buChar char="•"/>
              <a:defRPr sz="2000">
                <a:solidFill>
                  <a:schemeClr val="bg2">
                    <a:lumMod val="90000"/>
                  </a:schemeClr>
                </a:solidFill>
                <a:latin typeface="Georgia" panose="02040502050405020303" pitchFamily="18" charset="0"/>
              </a:defRPr>
            </a:lvl2pPr>
            <a:lvl3pPr marL="1257300" indent="-342900">
              <a:spcAft>
                <a:spcPts val="400"/>
              </a:spcAft>
              <a:buFont typeface="Arial" panose="020B0604020202020204" pitchFamily="34" charset="0"/>
              <a:buChar char="•"/>
              <a:defRPr sz="1800">
                <a:solidFill>
                  <a:schemeClr val="bg2">
                    <a:lumMod val="75000"/>
                  </a:schemeClr>
                </a:solidFill>
                <a:latin typeface="Georgia" panose="02040502050405020303" pitchFamily="18" charset="0"/>
              </a:defRPr>
            </a:lvl3pPr>
            <a:lvl4pPr marL="1714500" indent="-342900">
              <a:spcAft>
                <a:spcPts val="400"/>
              </a:spcAft>
              <a:buFont typeface="Arial" panose="020B0604020202020204" pitchFamily="34" charset="0"/>
              <a:buChar char="•"/>
              <a:defRPr sz="1600">
                <a:solidFill>
                  <a:schemeClr val="bg2">
                    <a:lumMod val="50000"/>
                  </a:schemeClr>
                </a:solidFill>
                <a:latin typeface="Georgia" panose="02040502050405020303" pitchFamily="18" charset="0"/>
              </a:defRPr>
            </a:lvl4pPr>
            <a:lvl5pPr marL="2171700" indent="-342900">
              <a:spcAft>
                <a:spcPts val="400"/>
              </a:spcAft>
              <a:buFont typeface="Arial" panose="020B0604020202020204" pitchFamily="34" charset="0"/>
              <a:buChar char="•"/>
              <a:defRPr sz="1600">
                <a:solidFill>
                  <a:schemeClr val="bg2">
                    <a:lumMod val="50000"/>
                  </a:schemeClr>
                </a:solidFill>
                <a:latin typeface="Georgia" panose="02040502050405020303"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228600" y="1352550"/>
            <a:ext cx="3200400" cy="1143000"/>
          </a:xfrm>
          <a:prstGeom prst="rect">
            <a:avLst/>
          </a:prstGeom>
        </p:spPr>
        <p:txBody>
          <a:bodyPr/>
          <a:lstStyle>
            <a:lvl1pPr algn="l">
              <a:defRPr sz="32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5361574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kBlue Blan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42447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_White Solid">
    <p:bg>
      <p:bgPr>
        <a:solidFill>
          <a:schemeClr val="bg1"/>
        </a:solidFill>
        <a:effectLst/>
      </p:bgPr>
    </p:bg>
    <p:spTree>
      <p:nvGrpSpPr>
        <p:cNvPr id="1" name=""/>
        <p:cNvGrpSpPr/>
        <p:nvPr/>
      </p:nvGrpSpPr>
      <p:grpSpPr>
        <a:xfrm>
          <a:off x="0" y="0"/>
          <a:ext cx="0" cy="0"/>
          <a:chOff x="0" y="0"/>
          <a:chExt cx="0" cy="0"/>
        </a:xfrm>
      </p:grpSpPr>
      <p:sp>
        <p:nvSpPr>
          <p:cNvPr id="4" name="Content Placeholder 8"/>
          <p:cNvSpPr>
            <a:spLocks noGrp="1"/>
          </p:cNvSpPr>
          <p:nvPr>
            <p:ph sz="quarter" idx="15"/>
          </p:nvPr>
        </p:nvSpPr>
        <p:spPr>
          <a:xfrm>
            <a:off x="3962400" y="361950"/>
            <a:ext cx="4648200" cy="4343400"/>
          </a:xfrm>
          <a:prstGeom prst="rect">
            <a:avLst/>
          </a:prstGeom>
        </p:spPr>
        <p:txBody>
          <a:bodyPr anchor="ctr"/>
          <a:lstStyle>
            <a:lvl1pPr marL="342900" indent="-342900">
              <a:spcAft>
                <a:spcPts val="400"/>
              </a:spcAft>
              <a:buFont typeface="Arial" panose="020B0604020202020204" pitchFamily="34" charset="0"/>
              <a:buChar char="•"/>
              <a:defRPr sz="2400">
                <a:solidFill>
                  <a:schemeClr val="tx2"/>
                </a:solidFill>
                <a:latin typeface="Georgia" panose="02040502050405020303" pitchFamily="18" charset="0"/>
              </a:defRPr>
            </a:lvl1pPr>
            <a:lvl2pPr marL="914400" indent="-457200">
              <a:spcAft>
                <a:spcPts val="400"/>
              </a:spcAft>
              <a:buFont typeface="Arial" panose="020B0604020202020204" pitchFamily="34" charset="0"/>
              <a:buChar char="•"/>
              <a:defRPr sz="2000">
                <a:solidFill>
                  <a:schemeClr val="accent1"/>
                </a:solidFill>
                <a:latin typeface="Georgia" panose="02040502050405020303" pitchFamily="18" charset="0"/>
              </a:defRPr>
            </a:lvl2pPr>
            <a:lvl3pPr marL="1257300" indent="-342900">
              <a:spcAft>
                <a:spcPts val="400"/>
              </a:spcAft>
              <a:buFont typeface="Arial" panose="020B0604020202020204" pitchFamily="34" charset="0"/>
              <a:buChar char="•"/>
              <a:defRPr sz="1800">
                <a:solidFill>
                  <a:schemeClr val="accent1">
                    <a:lumMod val="60000"/>
                    <a:lumOff val="40000"/>
                  </a:schemeClr>
                </a:solidFill>
                <a:latin typeface="Georgia" panose="02040502050405020303" pitchFamily="18" charset="0"/>
              </a:defRPr>
            </a:lvl3pPr>
            <a:lvl4pPr marL="1714500" indent="-342900">
              <a:spcAft>
                <a:spcPts val="400"/>
              </a:spcAft>
              <a:buFont typeface="Arial" panose="020B0604020202020204" pitchFamily="34" charset="0"/>
              <a:buChar char="•"/>
              <a:defRPr sz="1600">
                <a:solidFill>
                  <a:schemeClr val="accent1">
                    <a:lumMod val="60000"/>
                    <a:lumOff val="40000"/>
                  </a:schemeClr>
                </a:solidFill>
                <a:latin typeface="Georgia" panose="02040502050405020303" pitchFamily="18" charset="0"/>
              </a:defRPr>
            </a:lvl4pPr>
            <a:lvl5pPr marL="2171700" indent="-342900">
              <a:spcAft>
                <a:spcPts val="400"/>
              </a:spcAft>
              <a:buFont typeface="Arial" panose="020B0604020202020204" pitchFamily="34" charset="0"/>
              <a:buChar char="•"/>
              <a:defRPr sz="1600">
                <a:solidFill>
                  <a:schemeClr val="accent2">
                    <a:lumMod val="75000"/>
                  </a:schemeClr>
                </a:solidFill>
                <a:latin typeface="Georgia" panose="02040502050405020303"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228600" y="1352550"/>
            <a:ext cx="3200400" cy="1143000"/>
          </a:xfrm>
          <a:prstGeom prst="rect">
            <a:avLst/>
          </a:prstGeom>
        </p:spPr>
        <p:txBody>
          <a:bodyPr/>
          <a:lstStyle>
            <a:lvl1pPr algn="l">
              <a:defRPr sz="3200">
                <a:solidFill>
                  <a:schemeClr val="tx2">
                    <a:lumMod val="60000"/>
                    <a:lumOff val="4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163602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Slide_Hyl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361950"/>
            <a:ext cx="2438400" cy="735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945" y="361951"/>
            <a:ext cx="1896855" cy="680394"/>
          </a:xfrm>
          <a:prstGeom prst="rect">
            <a:avLst/>
          </a:prstGeom>
        </p:spPr>
      </p:pic>
      <p:sp>
        <p:nvSpPr>
          <p:cNvPr id="3" name="Text Placeholder 2"/>
          <p:cNvSpPr>
            <a:spLocks noGrp="1"/>
          </p:cNvSpPr>
          <p:nvPr>
            <p:ph type="body" sz="quarter" idx="11"/>
          </p:nvPr>
        </p:nvSpPr>
        <p:spPr>
          <a:xfrm>
            <a:off x="2743200" y="2419350"/>
            <a:ext cx="6248400" cy="381000"/>
          </a:xfrm>
          <a:prstGeom prst="rect">
            <a:avLst/>
          </a:prstGeom>
        </p:spPr>
        <p:txBody>
          <a:bodyPr/>
          <a:lstStyle>
            <a:lvl1pPr marL="0" indent="0">
              <a:buNone/>
              <a:defRPr sz="1800">
                <a:solidFill>
                  <a:schemeClr val="accent3"/>
                </a:solidFill>
                <a:latin typeface="Georgia" panose="02040502050405020303" pitchFamily="18" charset="0"/>
              </a:defRPr>
            </a:lvl1pPr>
            <a:lvl2pPr marL="457200" indent="0">
              <a:buNone/>
              <a:defRPr sz="1400">
                <a:solidFill>
                  <a:schemeClr val="accent1"/>
                </a:solidFill>
                <a:latin typeface="Georgia" panose="02040502050405020303" pitchFamily="18" charset="0"/>
              </a:defRPr>
            </a:lvl2pPr>
            <a:lvl3pPr marL="914400" indent="0">
              <a:buNone/>
              <a:defRPr sz="1200">
                <a:solidFill>
                  <a:schemeClr val="accent1"/>
                </a:solidFill>
                <a:latin typeface="Georgia" panose="02040502050405020303" pitchFamily="18" charset="0"/>
              </a:defRPr>
            </a:lvl3pPr>
            <a:lvl4pPr marL="1371600" indent="0">
              <a:buNone/>
              <a:defRPr sz="1100">
                <a:solidFill>
                  <a:schemeClr val="accent1"/>
                </a:solidFill>
                <a:latin typeface="Georgia" panose="02040502050405020303" pitchFamily="18" charset="0"/>
              </a:defRPr>
            </a:lvl4pPr>
            <a:lvl5pPr marL="1828800" indent="0">
              <a:buNone/>
              <a:defRPr sz="1100">
                <a:solidFill>
                  <a:schemeClr val="accent1"/>
                </a:solidFill>
                <a:latin typeface="Georgia" panose="02040502050405020303" pitchFamily="18" charset="0"/>
              </a:defRPr>
            </a:lvl5pPr>
          </a:lstStyle>
          <a:p>
            <a:pPr lvl="0"/>
            <a:r>
              <a:rPr lang="en-US" smtClean="0"/>
              <a:t>Click to edit Master text styles</a:t>
            </a:r>
          </a:p>
        </p:txBody>
      </p:sp>
      <p:sp>
        <p:nvSpPr>
          <p:cNvPr id="7" name="Title 3"/>
          <p:cNvSpPr>
            <a:spLocks noGrp="1"/>
          </p:cNvSpPr>
          <p:nvPr>
            <p:ph type="title"/>
          </p:nvPr>
        </p:nvSpPr>
        <p:spPr>
          <a:xfrm>
            <a:off x="2743200" y="1809750"/>
            <a:ext cx="6019800" cy="533400"/>
          </a:xfrm>
          <a:prstGeom prst="rect">
            <a:avLst/>
          </a:prstGeom>
        </p:spPr>
        <p:txBody>
          <a:bodyPr/>
          <a:lstStyle>
            <a:lvl1pPr algn="l">
              <a:defRPr sz="3600" b="1">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27794962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Content Slide_DkBlue">
    <p:bg>
      <p:bgPr>
        <a:solidFill>
          <a:schemeClr val="tx1"/>
        </a:solidFill>
        <a:effectLst/>
      </p:bgPr>
    </p:bg>
    <p:spTree>
      <p:nvGrpSpPr>
        <p:cNvPr id="1" name=""/>
        <p:cNvGrpSpPr/>
        <p:nvPr/>
      </p:nvGrpSpPr>
      <p:grpSpPr>
        <a:xfrm>
          <a:off x="0" y="0"/>
          <a:ext cx="0" cy="0"/>
          <a:chOff x="0" y="0"/>
          <a:chExt cx="0" cy="0"/>
        </a:xfrm>
      </p:grpSpPr>
      <p:sp>
        <p:nvSpPr>
          <p:cNvPr id="8" name="Content Placeholder 8"/>
          <p:cNvSpPr>
            <a:spLocks noGrp="1"/>
          </p:cNvSpPr>
          <p:nvPr>
            <p:ph sz="quarter" idx="16"/>
          </p:nvPr>
        </p:nvSpPr>
        <p:spPr>
          <a:xfrm>
            <a:off x="228600" y="1352550"/>
            <a:ext cx="8610600" cy="3352800"/>
          </a:xfrm>
          <a:prstGeom prst="rect">
            <a:avLst/>
          </a:prstGeom>
        </p:spPr>
        <p:txBody>
          <a:bodyPr/>
          <a:lstStyle>
            <a:lvl1pPr marL="342900" indent="-342900">
              <a:buFont typeface="Arial" panose="020B0604020202020204" pitchFamily="34" charset="0"/>
              <a:buChar char="•"/>
              <a:defRPr sz="2400">
                <a:solidFill>
                  <a:schemeClr val="bg2"/>
                </a:solidFill>
                <a:latin typeface="Georgia" panose="02040502050405020303" pitchFamily="18" charset="0"/>
              </a:defRPr>
            </a:lvl1pPr>
            <a:lvl2pPr marL="914400" indent="-457200">
              <a:buFont typeface="Arial" panose="020B0604020202020204" pitchFamily="34" charset="0"/>
              <a:buChar char="•"/>
              <a:defRPr sz="2000">
                <a:solidFill>
                  <a:schemeClr val="bg2">
                    <a:lumMod val="90000"/>
                  </a:schemeClr>
                </a:solidFill>
                <a:latin typeface="Georgia" panose="02040502050405020303" pitchFamily="18" charset="0"/>
              </a:defRPr>
            </a:lvl2pPr>
            <a:lvl3pPr marL="1257300" indent="-342900">
              <a:buFont typeface="Arial" panose="020B0604020202020204" pitchFamily="34" charset="0"/>
              <a:buChar char="•"/>
              <a:defRPr sz="1800">
                <a:solidFill>
                  <a:schemeClr val="bg2">
                    <a:lumMod val="75000"/>
                  </a:schemeClr>
                </a:solidFill>
                <a:latin typeface="Georgia" panose="02040502050405020303" pitchFamily="18" charset="0"/>
              </a:defRPr>
            </a:lvl3pPr>
            <a:lvl4pPr marL="1714500" indent="-342900">
              <a:buFont typeface="Arial" panose="020B0604020202020204" pitchFamily="34" charset="0"/>
              <a:buChar char="•"/>
              <a:defRPr sz="1600">
                <a:solidFill>
                  <a:schemeClr val="bg2">
                    <a:lumMod val="50000"/>
                  </a:schemeClr>
                </a:solidFill>
                <a:latin typeface="Georgia" panose="02040502050405020303" pitchFamily="18" charset="0"/>
              </a:defRPr>
            </a:lvl4pPr>
            <a:lvl5pPr marL="2171700" indent="-342900">
              <a:buFont typeface="Arial" panose="020B0604020202020204" pitchFamily="34" charset="0"/>
              <a:buChar char="•"/>
              <a:defRPr sz="1600">
                <a:solidFill>
                  <a:schemeClr val="bg2">
                    <a:lumMod val="50000"/>
                  </a:schemeClr>
                </a:solidFill>
                <a:latin typeface="Georgia" panose="02040502050405020303"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4" name="Straight Connector 3"/>
          <p:cNvCxnSpPr/>
          <p:nvPr userDrawn="1"/>
        </p:nvCxnSpPr>
        <p:spPr>
          <a:xfrm>
            <a:off x="0" y="1123950"/>
            <a:ext cx="86106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28600" y="587375"/>
            <a:ext cx="8610600" cy="536575"/>
          </a:xfrm>
          <a:prstGeom prst="rect">
            <a:avLst/>
          </a:prstGeom>
        </p:spPr>
        <p:txBody>
          <a:bodyPr/>
          <a:lstStyle>
            <a:lvl1pPr algn="l">
              <a:defRPr sz="32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3974614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Content Slide_White">
    <p:bg>
      <p:bgPr>
        <a:solidFill>
          <a:schemeClr val="bg1"/>
        </a:solidFill>
        <a:effectLst/>
      </p:bgPr>
    </p:bg>
    <p:spTree>
      <p:nvGrpSpPr>
        <p:cNvPr id="1" name=""/>
        <p:cNvGrpSpPr/>
        <p:nvPr/>
      </p:nvGrpSpPr>
      <p:grpSpPr>
        <a:xfrm>
          <a:off x="0" y="0"/>
          <a:ext cx="0" cy="0"/>
          <a:chOff x="0" y="0"/>
          <a:chExt cx="0" cy="0"/>
        </a:xfrm>
      </p:grpSpPr>
      <p:sp>
        <p:nvSpPr>
          <p:cNvPr id="10" name="Content Placeholder 8"/>
          <p:cNvSpPr>
            <a:spLocks noGrp="1"/>
          </p:cNvSpPr>
          <p:nvPr>
            <p:ph sz="quarter" idx="15"/>
          </p:nvPr>
        </p:nvSpPr>
        <p:spPr>
          <a:xfrm>
            <a:off x="228600" y="1352550"/>
            <a:ext cx="8610600" cy="3352800"/>
          </a:xfrm>
          <a:prstGeom prst="rect">
            <a:avLst/>
          </a:prstGeom>
        </p:spPr>
        <p:txBody>
          <a:bodyPr/>
          <a:lstStyle>
            <a:lvl1pPr marL="342900" indent="-342900">
              <a:buFont typeface="Arial" panose="020B0604020202020204" pitchFamily="34" charset="0"/>
              <a:buChar char="•"/>
              <a:defRPr sz="2400">
                <a:solidFill>
                  <a:schemeClr val="tx2"/>
                </a:solidFill>
                <a:latin typeface="Georgia" panose="02040502050405020303" pitchFamily="18" charset="0"/>
              </a:defRPr>
            </a:lvl1pPr>
            <a:lvl2pPr marL="914400" indent="-457200">
              <a:buFont typeface="Arial" panose="020B0604020202020204" pitchFamily="34" charset="0"/>
              <a:buChar char="•"/>
              <a:defRPr sz="2000">
                <a:solidFill>
                  <a:schemeClr val="accent1"/>
                </a:solidFill>
                <a:latin typeface="Georgia" panose="02040502050405020303" pitchFamily="18" charset="0"/>
              </a:defRPr>
            </a:lvl2pPr>
            <a:lvl3pPr marL="1257300" indent="-342900">
              <a:buFont typeface="Arial" panose="020B0604020202020204" pitchFamily="34" charset="0"/>
              <a:buChar char="•"/>
              <a:defRPr sz="1800">
                <a:solidFill>
                  <a:schemeClr val="accent2">
                    <a:lumMod val="75000"/>
                  </a:schemeClr>
                </a:solidFill>
                <a:latin typeface="Georgia" panose="02040502050405020303" pitchFamily="18" charset="0"/>
              </a:defRPr>
            </a:lvl3pPr>
            <a:lvl4pPr marL="1714500" indent="-342900">
              <a:buFont typeface="Arial" panose="020B0604020202020204" pitchFamily="34" charset="0"/>
              <a:buChar char="•"/>
              <a:defRPr sz="1600">
                <a:solidFill>
                  <a:schemeClr val="accent2">
                    <a:lumMod val="75000"/>
                  </a:schemeClr>
                </a:solidFill>
                <a:latin typeface="Georgia" panose="02040502050405020303" pitchFamily="18" charset="0"/>
              </a:defRPr>
            </a:lvl4pPr>
            <a:lvl5pPr marL="2171700" indent="-342900">
              <a:buFont typeface="Arial" panose="020B0604020202020204" pitchFamily="34" charset="0"/>
              <a:buChar char="•"/>
              <a:defRPr sz="1600">
                <a:solidFill>
                  <a:schemeClr val="accent2">
                    <a:lumMod val="75000"/>
                  </a:schemeClr>
                </a:solidFill>
                <a:latin typeface="Georgia" panose="02040502050405020303"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4" name="Straight Connector 3"/>
          <p:cNvCxnSpPr/>
          <p:nvPr userDrawn="1"/>
        </p:nvCxnSpPr>
        <p:spPr>
          <a:xfrm>
            <a:off x="0" y="1123950"/>
            <a:ext cx="8610600" cy="0"/>
          </a:xfrm>
          <a:prstGeom prst="line">
            <a:avLst/>
          </a:prstGeom>
          <a:ln w="95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28600" y="590550"/>
            <a:ext cx="8610600" cy="539496"/>
          </a:xfrm>
          <a:prstGeom prst="rect">
            <a:avLst/>
          </a:prstGeom>
        </p:spPr>
        <p:txBody>
          <a:bodyPr/>
          <a:lstStyle>
            <a:lvl1pPr algn="l">
              <a:defRPr sz="3200">
                <a:solidFill>
                  <a:schemeClr val="tx2">
                    <a:lumMod val="60000"/>
                    <a:lumOff val="40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val="256742016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creenshot+Text_White">
    <p:bg>
      <p:bgPr>
        <a:gradFill flip="none" rotWithShape="1">
          <a:gsLst>
            <a:gs pos="1000">
              <a:srgbClr val="F3F7FA"/>
            </a:gs>
            <a:gs pos="100000">
              <a:srgbClr val="F8FBFC"/>
            </a:gs>
          </a:gsLst>
          <a:lin ang="5400000" scaled="1"/>
          <a:tileRect/>
        </a:gra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0" y="1123950"/>
            <a:ext cx="24384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8"/>
          <p:cNvSpPr>
            <a:spLocks noGrp="1"/>
          </p:cNvSpPr>
          <p:nvPr>
            <p:ph type="body" sz="quarter" idx="12"/>
          </p:nvPr>
        </p:nvSpPr>
        <p:spPr>
          <a:xfrm>
            <a:off x="228600" y="1428750"/>
            <a:ext cx="2133600" cy="3276600"/>
          </a:xfrm>
          <a:prstGeom prst="rect">
            <a:avLst/>
          </a:prstGeom>
        </p:spPr>
        <p:txBody>
          <a:bodyPr/>
          <a:lstStyle>
            <a:lvl1pPr marL="285750" indent="-285750">
              <a:spcBef>
                <a:spcPts val="0"/>
              </a:spcBef>
              <a:spcAft>
                <a:spcPts val="800"/>
              </a:spcAft>
              <a:buFont typeface="Arial" panose="020B0604020202020204" pitchFamily="34" charset="0"/>
              <a:buChar char="•"/>
              <a:defRPr sz="1400">
                <a:solidFill>
                  <a:schemeClr val="tx1">
                    <a:lumMod val="75000"/>
                    <a:lumOff val="25000"/>
                  </a:schemeClr>
                </a:solidFill>
                <a:latin typeface="Georgia" panose="02040502050405020303" pitchFamily="18" charset="0"/>
              </a:defRPr>
            </a:lvl1pPr>
            <a:lvl2pPr marL="457200" indent="0">
              <a:buNone/>
              <a:defRPr sz="1800">
                <a:solidFill>
                  <a:schemeClr val="bg1"/>
                </a:solidFill>
                <a:latin typeface="HelveticaNeueLT Std Thin Cn" pitchFamily="34" charset="0"/>
              </a:defRPr>
            </a:lvl2pPr>
            <a:lvl3pPr marL="914400" indent="0">
              <a:buNone/>
              <a:defRPr sz="1600">
                <a:solidFill>
                  <a:schemeClr val="bg1"/>
                </a:solidFill>
                <a:latin typeface="HelveticaNeueLT Std Thin Cn" pitchFamily="34" charset="0"/>
              </a:defRPr>
            </a:lvl3pPr>
            <a:lvl4pPr marL="1371600" indent="0">
              <a:buNone/>
              <a:defRPr sz="1400">
                <a:solidFill>
                  <a:schemeClr val="bg1"/>
                </a:solidFill>
                <a:latin typeface="HelveticaNeueLT Std Thin Cn" pitchFamily="34" charset="0"/>
              </a:defRPr>
            </a:lvl4pPr>
            <a:lvl5pPr marL="1828800" indent="0">
              <a:buNone/>
              <a:defRPr sz="1400">
                <a:solidFill>
                  <a:schemeClr val="bg1"/>
                </a:solidFill>
                <a:latin typeface="HelveticaNeueLT Std Thin Cn" pitchFamily="34" charset="0"/>
              </a:defRPr>
            </a:lvl5pPr>
          </a:lstStyle>
          <a:p>
            <a:pPr lvl="0"/>
            <a:r>
              <a:rPr lang="en-US" smtClean="0"/>
              <a:t>Click to edit Master text styles</a:t>
            </a:r>
          </a:p>
        </p:txBody>
      </p:sp>
      <p:sp>
        <p:nvSpPr>
          <p:cNvPr id="9" name="Content Placeholder 8"/>
          <p:cNvSpPr>
            <a:spLocks noGrp="1"/>
          </p:cNvSpPr>
          <p:nvPr>
            <p:ph sz="quarter" idx="13"/>
          </p:nvPr>
        </p:nvSpPr>
        <p:spPr>
          <a:xfrm>
            <a:off x="2819400" y="1123950"/>
            <a:ext cx="6019800" cy="3581400"/>
          </a:xfrm>
          <a:prstGeom prst="rect">
            <a:avLst/>
          </a:prstGeom>
        </p:spPr>
        <p:txBody>
          <a:bodyPr/>
          <a:lstStyle>
            <a:lvl1pPr marL="342900" indent="-342900">
              <a:buFont typeface="Arial" panose="020B0604020202020204" pitchFamily="34" charset="0"/>
              <a:buChar char="•"/>
              <a:defRPr sz="2400">
                <a:solidFill>
                  <a:schemeClr val="tx2"/>
                </a:solidFill>
                <a:latin typeface="Georgia" panose="02040502050405020303" pitchFamily="18" charset="0"/>
              </a:defRPr>
            </a:lvl1pPr>
            <a:lvl2pPr marL="914400" indent="-457200">
              <a:buFont typeface="Arial" panose="020B0604020202020204" pitchFamily="34" charset="0"/>
              <a:buChar char="•"/>
              <a:defRPr sz="2000">
                <a:solidFill>
                  <a:schemeClr val="accent1"/>
                </a:solidFill>
                <a:latin typeface="Georgia" panose="02040502050405020303" pitchFamily="18" charset="0"/>
              </a:defRPr>
            </a:lvl2pPr>
            <a:lvl3pPr marL="1257300" indent="-342900">
              <a:buFont typeface="Arial" panose="020B0604020202020204" pitchFamily="34" charset="0"/>
              <a:buChar char="•"/>
              <a:defRPr sz="1800">
                <a:solidFill>
                  <a:schemeClr val="accent1">
                    <a:lumMod val="60000"/>
                    <a:lumOff val="40000"/>
                  </a:schemeClr>
                </a:solidFill>
                <a:latin typeface="Georgia" panose="02040502050405020303" pitchFamily="18" charset="0"/>
              </a:defRPr>
            </a:lvl3pPr>
            <a:lvl4pPr marL="1714500" indent="-342900">
              <a:buFont typeface="Arial" panose="020B0604020202020204" pitchFamily="34" charset="0"/>
              <a:buChar char="•"/>
              <a:defRPr sz="1600">
                <a:solidFill>
                  <a:schemeClr val="accent1">
                    <a:lumMod val="60000"/>
                    <a:lumOff val="40000"/>
                  </a:schemeClr>
                </a:solidFill>
                <a:latin typeface="Georgia" panose="02040502050405020303" pitchFamily="18" charset="0"/>
              </a:defRPr>
            </a:lvl4pPr>
            <a:lvl5pPr marL="2171700" indent="-342900">
              <a:buFont typeface="Arial" panose="020B0604020202020204" pitchFamily="34" charset="0"/>
              <a:buChar char="•"/>
              <a:defRPr sz="1600">
                <a:solidFill>
                  <a:schemeClr val="accent2">
                    <a:lumMod val="75000"/>
                  </a:schemeClr>
                </a:solidFill>
                <a:latin typeface="Georgia" panose="02040502050405020303"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228600" y="514350"/>
            <a:ext cx="2209800" cy="609600"/>
          </a:xfrm>
          <a:prstGeom prst="rect">
            <a:avLst/>
          </a:prstGeom>
        </p:spPr>
        <p:txBody>
          <a:bodyPr/>
          <a:lstStyle>
            <a:lvl1pPr algn="l">
              <a:defRPr sz="1800" b="1">
                <a:solidFill>
                  <a:schemeClr val="accent2">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39664938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creenshot+Text_ DkBlue">
    <p:bg>
      <p:bgPr>
        <a:solidFill>
          <a:schemeClr val="tx1"/>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0" y="1123950"/>
            <a:ext cx="24384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8"/>
          <p:cNvSpPr>
            <a:spLocks noGrp="1"/>
          </p:cNvSpPr>
          <p:nvPr>
            <p:ph type="body" sz="quarter" idx="12"/>
          </p:nvPr>
        </p:nvSpPr>
        <p:spPr>
          <a:xfrm>
            <a:off x="228600" y="1428750"/>
            <a:ext cx="2133600" cy="3276600"/>
          </a:xfrm>
          <a:prstGeom prst="rect">
            <a:avLst/>
          </a:prstGeom>
        </p:spPr>
        <p:txBody>
          <a:bodyPr/>
          <a:lstStyle>
            <a:lvl1pPr marL="285750" indent="-285750">
              <a:spcBef>
                <a:spcPts val="0"/>
              </a:spcBef>
              <a:spcAft>
                <a:spcPts val="800"/>
              </a:spcAft>
              <a:buFont typeface="Arial" panose="020B0604020202020204" pitchFamily="34" charset="0"/>
              <a:buChar char="•"/>
              <a:defRPr sz="1400">
                <a:solidFill>
                  <a:schemeClr val="bg2">
                    <a:lumMod val="90000"/>
                  </a:schemeClr>
                </a:solidFill>
                <a:latin typeface="Georgia" panose="02040502050405020303" pitchFamily="18" charset="0"/>
              </a:defRPr>
            </a:lvl1pPr>
            <a:lvl2pPr marL="457200" indent="0">
              <a:buNone/>
              <a:defRPr sz="1800">
                <a:solidFill>
                  <a:schemeClr val="bg1"/>
                </a:solidFill>
                <a:latin typeface="HelveticaNeueLT Std Thin Cn" pitchFamily="34" charset="0"/>
              </a:defRPr>
            </a:lvl2pPr>
            <a:lvl3pPr marL="914400" indent="0">
              <a:buNone/>
              <a:defRPr sz="1600">
                <a:solidFill>
                  <a:schemeClr val="bg1"/>
                </a:solidFill>
                <a:latin typeface="HelveticaNeueLT Std Thin Cn" pitchFamily="34" charset="0"/>
              </a:defRPr>
            </a:lvl3pPr>
            <a:lvl4pPr marL="1371600" indent="0">
              <a:buNone/>
              <a:defRPr sz="1400">
                <a:solidFill>
                  <a:schemeClr val="bg1"/>
                </a:solidFill>
                <a:latin typeface="HelveticaNeueLT Std Thin Cn" pitchFamily="34" charset="0"/>
              </a:defRPr>
            </a:lvl4pPr>
            <a:lvl5pPr marL="1828800" indent="0">
              <a:buNone/>
              <a:defRPr sz="1400">
                <a:solidFill>
                  <a:schemeClr val="bg1"/>
                </a:solidFill>
                <a:latin typeface="HelveticaNeueLT Std Thin Cn" pitchFamily="34" charset="0"/>
              </a:defRPr>
            </a:lvl5pPr>
          </a:lstStyle>
          <a:p>
            <a:pPr lvl="0"/>
            <a:r>
              <a:rPr lang="en-US" smtClean="0"/>
              <a:t>Click to edit Master text styles</a:t>
            </a:r>
          </a:p>
        </p:txBody>
      </p:sp>
      <p:sp>
        <p:nvSpPr>
          <p:cNvPr id="9" name="Content Placeholder 8"/>
          <p:cNvSpPr>
            <a:spLocks noGrp="1"/>
          </p:cNvSpPr>
          <p:nvPr>
            <p:ph sz="quarter" idx="13"/>
          </p:nvPr>
        </p:nvSpPr>
        <p:spPr>
          <a:xfrm>
            <a:off x="2819400" y="1123950"/>
            <a:ext cx="6019800" cy="3581400"/>
          </a:xfrm>
          <a:prstGeom prst="rect">
            <a:avLst/>
          </a:prstGeom>
        </p:spPr>
        <p:txBody>
          <a:bodyPr/>
          <a:lstStyle>
            <a:lvl1pPr marL="342900" indent="-342900">
              <a:buFont typeface="Arial" panose="020B0604020202020204" pitchFamily="34" charset="0"/>
              <a:buChar char="•"/>
              <a:defRPr lang="en-US" sz="2400" kern="1200" dirty="0" smtClean="0">
                <a:solidFill>
                  <a:schemeClr val="bg2"/>
                </a:solidFill>
                <a:latin typeface="Georgia" panose="02040502050405020303" pitchFamily="18" charset="0"/>
                <a:ea typeface="+mn-ea"/>
                <a:cs typeface="+mn-cs"/>
              </a:defRPr>
            </a:lvl1pPr>
            <a:lvl2pPr marL="914400" indent="-457200">
              <a:buFont typeface="Arial" panose="020B0604020202020204" pitchFamily="34" charset="0"/>
              <a:buChar char="•"/>
              <a:defRPr lang="en-US" sz="2000" kern="1200" dirty="0" smtClean="0">
                <a:solidFill>
                  <a:schemeClr val="bg2">
                    <a:lumMod val="90000"/>
                  </a:schemeClr>
                </a:solidFill>
                <a:latin typeface="Georgia" panose="02040502050405020303" pitchFamily="18" charset="0"/>
                <a:ea typeface="+mn-ea"/>
                <a:cs typeface="+mn-cs"/>
              </a:defRPr>
            </a:lvl2pPr>
            <a:lvl3pPr marL="1257300" indent="-342900">
              <a:buFont typeface="Arial" panose="020B0604020202020204" pitchFamily="34" charset="0"/>
              <a:buChar char="•"/>
              <a:defRPr lang="en-US" sz="1800" kern="1200" dirty="0" smtClean="0">
                <a:solidFill>
                  <a:schemeClr val="bg2">
                    <a:lumMod val="75000"/>
                  </a:schemeClr>
                </a:solidFill>
                <a:latin typeface="Georgia" panose="02040502050405020303" pitchFamily="18" charset="0"/>
                <a:ea typeface="+mn-ea"/>
                <a:cs typeface="+mn-cs"/>
              </a:defRPr>
            </a:lvl3pPr>
            <a:lvl4pPr marL="1714500" indent="-342900">
              <a:buFont typeface="Arial" panose="020B0604020202020204" pitchFamily="34" charset="0"/>
              <a:buChar char="•"/>
              <a:defRPr lang="en-US" sz="1600" kern="1200" dirty="0" smtClean="0">
                <a:solidFill>
                  <a:schemeClr val="bg2">
                    <a:lumMod val="50000"/>
                  </a:schemeClr>
                </a:solidFill>
                <a:latin typeface="Georgia" panose="02040502050405020303" pitchFamily="18" charset="0"/>
                <a:ea typeface="+mn-ea"/>
                <a:cs typeface="+mn-cs"/>
              </a:defRPr>
            </a:lvl4pPr>
            <a:lvl5pPr marL="2171700" indent="-342900">
              <a:buFont typeface="Arial" panose="020B0604020202020204" pitchFamily="34" charset="0"/>
              <a:buChar char="•"/>
              <a:defRPr lang="en-US" sz="1600" kern="1200" dirty="0" smtClean="0">
                <a:solidFill>
                  <a:schemeClr val="bg2">
                    <a:lumMod val="50000"/>
                  </a:schemeClr>
                </a:solidFill>
                <a:latin typeface="Georgia" panose="02040502050405020303" pitchFamily="18" charset="0"/>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title"/>
          </p:nvPr>
        </p:nvSpPr>
        <p:spPr>
          <a:xfrm>
            <a:off x="228600" y="514350"/>
            <a:ext cx="2209800" cy="609600"/>
          </a:xfrm>
          <a:prstGeom prst="rect">
            <a:avLst/>
          </a:prstGeom>
        </p:spPr>
        <p:txBody>
          <a:bodyPr/>
          <a:lstStyle>
            <a:lvl1pPr algn="l">
              <a:defRPr sz="1800" b="1">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6698301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ubtitle_Transitional Slide_ Ang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228600" y="1352550"/>
            <a:ext cx="3124200" cy="2743200"/>
          </a:xfrm>
          <a:prstGeom prst="rect">
            <a:avLst/>
          </a:prstGeom>
        </p:spPr>
        <p:txBody>
          <a:bodyPr/>
          <a:lstStyle>
            <a:lvl1pPr algn="l">
              <a:defRPr lang="en-US" sz="3200">
                <a:solidFill>
                  <a:schemeClr val="accent2">
                    <a:lumMod val="75000"/>
                  </a:schemeClr>
                </a:solidFill>
                <a:ea typeface="+mn-ea"/>
                <a:cs typeface="+mn-cs"/>
              </a:defRPr>
            </a:lvl1pPr>
          </a:lstStyle>
          <a:p>
            <a:pPr marL="0" lvl="0" indent="0" algn="l">
              <a:spcBef>
                <a:spcPct val="20000"/>
              </a:spcBef>
              <a:buFont typeface="Arial" pitchFamily="34" charset="0"/>
            </a:pPr>
            <a:r>
              <a:rPr lang="en-US" smtClean="0"/>
              <a:t>Click to edit Master title style</a:t>
            </a:r>
            <a:endParaRPr lang="en-US"/>
          </a:p>
        </p:txBody>
      </p:sp>
    </p:spTree>
    <p:extLst>
      <p:ext uri="{BB962C8B-B14F-4D97-AF65-F5344CB8AC3E}">
        <p14:creationId xmlns:p14="http://schemas.microsoft.com/office/powerpoint/2010/main" val="74245905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_Ang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8"/>
          <p:cNvSpPr>
            <a:spLocks noGrp="1"/>
          </p:cNvSpPr>
          <p:nvPr>
            <p:ph sz="quarter" idx="15"/>
          </p:nvPr>
        </p:nvSpPr>
        <p:spPr>
          <a:xfrm>
            <a:off x="3962400" y="1352550"/>
            <a:ext cx="4648200" cy="3352800"/>
          </a:xfrm>
          <a:prstGeom prst="rect">
            <a:avLst/>
          </a:prstGeom>
        </p:spPr>
        <p:txBody>
          <a:bodyPr/>
          <a:lstStyle>
            <a:lvl1pPr marL="342900" indent="-342900">
              <a:buFont typeface="Arial" panose="020B0604020202020204" pitchFamily="34" charset="0"/>
              <a:buChar char="•"/>
              <a:defRPr sz="2400">
                <a:solidFill>
                  <a:schemeClr val="tx2"/>
                </a:solidFill>
                <a:latin typeface="Georgia" panose="02040502050405020303" pitchFamily="18" charset="0"/>
              </a:defRPr>
            </a:lvl1pPr>
            <a:lvl2pPr marL="914400" indent="-457200">
              <a:buFont typeface="Arial" panose="020B0604020202020204" pitchFamily="34" charset="0"/>
              <a:buChar char="•"/>
              <a:defRPr sz="2000">
                <a:solidFill>
                  <a:schemeClr val="accent1"/>
                </a:solidFill>
                <a:latin typeface="Georgia" panose="02040502050405020303" pitchFamily="18" charset="0"/>
              </a:defRPr>
            </a:lvl2pPr>
            <a:lvl3pPr marL="1257300" indent="-342900">
              <a:buFont typeface="Arial" panose="020B0604020202020204" pitchFamily="34" charset="0"/>
              <a:buChar char="•"/>
              <a:defRPr sz="1800">
                <a:solidFill>
                  <a:schemeClr val="accent1">
                    <a:lumMod val="60000"/>
                    <a:lumOff val="40000"/>
                  </a:schemeClr>
                </a:solidFill>
                <a:latin typeface="Georgia" panose="02040502050405020303" pitchFamily="18" charset="0"/>
              </a:defRPr>
            </a:lvl3pPr>
            <a:lvl4pPr marL="1714500" indent="-342900">
              <a:buFont typeface="Arial" panose="020B0604020202020204" pitchFamily="34" charset="0"/>
              <a:buChar char="•"/>
              <a:defRPr sz="1600">
                <a:solidFill>
                  <a:schemeClr val="accent1">
                    <a:lumMod val="60000"/>
                    <a:lumOff val="40000"/>
                  </a:schemeClr>
                </a:solidFill>
                <a:latin typeface="Georgia" panose="02040502050405020303" pitchFamily="18" charset="0"/>
              </a:defRPr>
            </a:lvl4pPr>
            <a:lvl5pPr marL="2171700" indent="-342900">
              <a:buFont typeface="Arial" panose="020B0604020202020204" pitchFamily="34" charset="0"/>
              <a:buChar char="•"/>
              <a:defRPr sz="1600">
                <a:solidFill>
                  <a:schemeClr val="accent2">
                    <a:lumMod val="75000"/>
                  </a:schemeClr>
                </a:solidFill>
                <a:latin typeface="Georgia" panose="02040502050405020303"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228600" y="742950"/>
            <a:ext cx="5029200" cy="381000"/>
          </a:xfrm>
          <a:prstGeom prst="rect">
            <a:avLst/>
          </a:prstGeom>
        </p:spPr>
        <p:txBody>
          <a:bodyPr/>
          <a:lstStyle>
            <a:lvl1pPr algn="l">
              <a:defRPr sz="1800" b="1">
                <a:solidFill>
                  <a:srgbClr val="047896"/>
                </a:solidFill>
              </a:defRPr>
            </a:lvl1pPr>
          </a:lstStyle>
          <a:p>
            <a:r>
              <a:rPr lang="en-US" smtClean="0"/>
              <a:t>Click to edit Master title style</a:t>
            </a:r>
            <a:endParaRPr lang="en-US" dirty="0"/>
          </a:p>
        </p:txBody>
      </p:sp>
      <p:cxnSp>
        <p:nvCxnSpPr>
          <p:cNvPr id="12" name="Straight Connector 11"/>
          <p:cNvCxnSpPr/>
          <p:nvPr userDrawn="1"/>
        </p:nvCxnSpPr>
        <p:spPr>
          <a:xfrm>
            <a:off x="0" y="1123950"/>
            <a:ext cx="86106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6"/>
          </p:nvPr>
        </p:nvSpPr>
        <p:spPr>
          <a:xfrm>
            <a:off x="236806" y="1352548"/>
            <a:ext cx="3192194" cy="3429001"/>
          </a:xfrm>
          <a:prstGeom prst="rect">
            <a:avLst/>
          </a:prstGeom>
        </p:spPr>
        <p:txBody>
          <a:bodyPr/>
          <a:lstStyle>
            <a:lvl1pPr>
              <a:defRPr lang="en-US" smtClean="0">
                <a:solidFill>
                  <a:schemeClr val="accent2">
                    <a:lumMod val="75000"/>
                  </a:schemeClr>
                </a:solidFill>
                <a:latin typeface="+mj-lt"/>
              </a:defRPr>
            </a:lvl1pPr>
            <a:lvl2pPr>
              <a:defRPr lang="en-US" sz="1800" smtClean="0"/>
            </a:lvl2pPr>
            <a:lvl3pPr>
              <a:defRPr lang="en-US" sz="1800" smtClean="0"/>
            </a:lvl3pPr>
            <a:lvl4pPr>
              <a:defRPr lang="en-US" sz="1800" smtClean="0"/>
            </a:lvl4pPr>
            <a:lvl5pPr>
              <a:defRPr lang="en-US" sz="1800"/>
            </a:lvl5pPr>
          </a:lstStyle>
          <a:p>
            <a:pPr marL="0" lvl="0">
              <a:buNone/>
            </a:pPr>
            <a:r>
              <a:rPr lang="en-US" smtClean="0"/>
              <a:t>Click to edit Master text styles</a:t>
            </a:r>
          </a:p>
        </p:txBody>
      </p:sp>
    </p:spTree>
    <p:extLst>
      <p:ext uri="{BB962C8B-B14F-4D97-AF65-F5344CB8AC3E}">
        <p14:creationId xmlns:p14="http://schemas.microsoft.com/office/powerpoint/2010/main" val="35983508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Slide">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830056" y="590550"/>
            <a:ext cx="6323344" cy="2971800"/>
          </a:xfrm>
          <a:prstGeom prst="rect">
            <a:avLst/>
          </a:prstGeom>
        </p:spPr>
        <p:txBody>
          <a:bodyPr anchor="b"/>
          <a:lstStyle>
            <a:lvl1pPr marL="0" indent="0" algn="r">
              <a:buNone/>
              <a:defRPr sz="4000" baseline="0">
                <a:solidFill>
                  <a:schemeClr val="bg1"/>
                </a:solidFill>
                <a:latin typeface="+mj-lt"/>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smtClean="0"/>
              <a:t>“Click to edit Master text styles”</a:t>
            </a:r>
          </a:p>
        </p:txBody>
      </p:sp>
      <p:sp>
        <p:nvSpPr>
          <p:cNvPr id="5" name="Text Placeholder 6"/>
          <p:cNvSpPr>
            <a:spLocks noGrp="1"/>
          </p:cNvSpPr>
          <p:nvPr>
            <p:ph type="body" sz="quarter" idx="11" hasCustomPrompt="1"/>
          </p:nvPr>
        </p:nvSpPr>
        <p:spPr>
          <a:xfrm>
            <a:off x="4876800" y="3714750"/>
            <a:ext cx="3276600" cy="381000"/>
          </a:xfrm>
          <a:prstGeom prst="rect">
            <a:avLst/>
          </a:prstGeom>
        </p:spPr>
        <p:txBody>
          <a:bodyPr/>
          <a:lstStyle>
            <a:lvl1pPr marL="0" indent="0" algn="r">
              <a:buNone/>
              <a:defRPr sz="1600">
                <a:solidFill>
                  <a:srgbClr val="54BD4F"/>
                </a:solidFill>
                <a:latin typeface="Georgia" panose="02040502050405020303" pitchFamily="18" charset="0"/>
              </a:defRPr>
            </a:lvl1pPr>
            <a:lvl2pPr marL="457200" indent="0">
              <a:buNone/>
              <a:defRPr>
                <a:solidFill>
                  <a:schemeClr val="accent2">
                    <a:lumMod val="75000"/>
                  </a:schemeClr>
                </a:solidFill>
                <a:latin typeface="HelveticaNeueLT Std Med Cn" pitchFamily="34" charset="0"/>
              </a:defRPr>
            </a:lvl2pPr>
            <a:lvl3pPr marL="914400" indent="0">
              <a:buNone/>
              <a:defRPr>
                <a:solidFill>
                  <a:schemeClr val="accent2">
                    <a:lumMod val="75000"/>
                  </a:schemeClr>
                </a:solidFill>
                <a:latin typeface="HelveticaNeueLT Std Med Cn" pitchFamily="34" charset="0"/>
              </a:defRPr>
            </a:lvl3pPr>
            <a:lvl4pPr marL="1371600" indent="0">
              <a:buNone/>
              <a:defRPr>
                <a:solidFill>
                  <a:schemeClr val="accent2">
                    <a:lumMod val="75000"/>
                  </a:schemeClr>
                </a:solidFill>
                <a:latin typeface="HelveticaNeueLT Std Med Cn" pitchFamily="34" charset="0"/>
              </a:defRPr>
            </a:lvl4pPr>
            <a:lvl5pPr marL="1828800" indent="0">
              <a:buNone/>
              <a:defRPr>
                <a:solidFill>
                  <a:schemeClr val="accent2">
                    <a:lumMod val="75000"/>
                  </a:schemeClr>
                </a:solidFill>
                <a:latin typeface="HelveticaNeueLT Std Med Cn" pitchFamily="34" charset="0"/>
              </a:defRPr>
            </a:lvl5pPr>
          </a:lstStyle>
          <a:p>
            <a:pPr lvl="0"/>
            <a:r>
              <a:rPr lang="en-US" dirty="0" smtClean="0"/>
              <a:t>- 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1756" y="-476250"/>
            <a:ext cx="1638300" cy="1809750"/>
          </a:xfrm>
          <a:prstGeom prst="rect">
            <a:avLst/>
          </a:prstGeom>
        </p:spPr>
      </p:pic>
      <p:sp>
        <p:nvSpPr>
          <p:cNvPr id="3" name="TextBox 2"/>
          <p:cNvSpPr txBox="1"/>
          <p:nvPr userDrawn="1"/>
        </p:nvSpPr>
        <p:spPr>
          <a:xfrm>
            <a:off x="493777" y="-476250"/>
            <a:ext cx="1034257" cy="3154710"/>
          </a:xfrm>
          <a:prstGeom prst="rect">
            <a:avLst/>
          </a:prstGeom>
          <a:noFill/>
        </p:spPr>
        <p:txBody>
          <a:bodyPr wrap="none" rtlCol="0">
            <a:spAutoFit/>
          </a:bodyPr>
          <a:lstStyle/>
          <a:p>
            <a:r>
              <a:rPr lang="en-US" sz="19900" dirty="0" smtClean="0">
                <a:solidFill>
                  <a:schemeClr val="bg1"/>
                </a:solidFill>
                <a:latin typeface="Arial" panose="020B0604020202020204" pitchFamily="34" charset="0"/>
                <a:cs typeface="Arial" panose="020B0604020202020204" pitchFamily="34" charset="0"/>
              </a:rPr>
              <a:t>“</a:t>
            </a:r>
            <a:endParaRPr lang="en-US" sz="19900"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8153095" y="4492666"/>
            <a:ext cx="800404" cy="884167"/>
          </a:xfrm>
          <a:prstGeom prst="rect">
            <a:avLst/>
          </a:prstGeom>
        </p:spPr>
      </p:pic>
      <p:sp>
        <p:nvSpPr>
          <p:cNvPr id="7" name="TextBox 6"/>
          <p:cNvSpPr txBox="1"/>
          <p:nvPr userDrawn="1"/>
        </p:nvSpPr>
        <p:spPr>
          <a:xfrm rot="10800000">
            <a:off x="8345628" y="3803325"/>
            <a:ext cx="505294" cy="1569660"/>
          </a:xfrm>
          <a:prstGeom prst="rect">
            <a:avLst/>
          </a:prstGeom>
          <a:noFill/>
        </p:spPr>
        <p:txBody>
          <a:bodyPr wrap="square" rtlCol="0">
            <a:spAutoFit/>
          </a:bodyPr>
          <a:lstStyle/>
          <a:p>
            <a:r>
              <a:rPr lang="en-US" sz="9600" dirty="0" smtClean="0">
                <a:solidFill>
                  <a:schemeClr val="bg1"/>
                </a:solidFill>
                <a:latin typeface="Arial" panose="020B0604020202020204" pitchFamily="34" charset="0"/>
                <a:cs typeface="Arial" panose="020B0604020202020204" pitchFamily="34" charset="0"/>
              </a:rPr>
              <a:t>“</a:t>
            </a:r>
            <a:endParaRPr lang="en-US" sz="9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809890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
            <a:ext cx="8229600" cy="85725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55335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t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411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Full_Header_White_Grad_GreenText">
    <p:spTree>
      <p:nvGrpSpPr>
        <p:cNvPr id="1" name=""/>
        <p:cNvGrpSpPr/>
        <p:nvPr/>
      </p:nvGrpSpPr>
      <p:grpSpPr>
        <a:xfrm>
          <a:off x="0" y="0"/>
          <a:ext cx="0" cy="0"/>
          <a:chOff x="0" y="0"/>
          <a:chExt cx="0" cy="0"/>
        </a:xfrm>
      </p:grpSpPr>
      <p:sp>
        <p:nvSpPr>
          <p:cNvPr id="7" name="Rectangle 6"/>
          <p:cNvSpPr/>
          <p:nvPr userDrawn="1"/>
        </p:nvSpPr>
        <p:spPr>
          <a:xfrm rot="10800000">
            <a:off x="0" y="0"/>
            <a:ext cx="9149602" cy="5143500"/>
          </a:xfrm>
          <a:prstGeom prst="rect">
            <a:avLst/>
          </a:prstGeom>
          <a:gradFill flip="none" rotWithShape="1">
            <a:gsLst>
              <a:gs pos="82000">
                <a:schemeClr val="bg1">
                  <a:lumMod val="85000"/>
                </a:schemeClr>
              </a:gs>
              <a:gs pos="34000">
                <a:schemeClr val="bg1"/>
              </a:gs>
              <a:gs pos="100000">
                <a:schemeClr val="bg1">
                  <a:lumMod val="9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p:cNvSpPr>
            <a:spLocks noGrp="1"/>
          </p:cNvSpPr>
          <p:nvPr>
            <p:ph type="body" sz="quarter" idx="10" hasCustomPrompt="1"/>
          </p:nvPr>
        </p:nvSpPr>
        <p:spPr>
          <a:xfrm>
            <a:off x="152400" y="114300"/>
            <a:ext cx="8763000" cy="742950"/>
          </a:xfrm>
          <a:prstGeom prst="rect">
            <a:avLst/>
          </a:prstGeom>
        </p:spPr>
        <p:txBody>
          <a:bodyPr>
            <a:noAutofit/>
          </a:bodyPr>
          <a:lstStyle>
            <a:lvl1pPr marL="0" indent="0">
              <a:buNone/>
              <a:defRPr sz="6000" b="1">
                <a:solidFill>
                  <a:srgbClr val="73A743"/>
                </a:solidFill>
              </a:defRPr>
            </a:lvl1pPr>
          </a:lstStyle>
          <a:p>
            <a:pPr lvl="0"/>
            <a:r>
              <a:rPr lang="en-US" dirty="0" smtClean="0"/>
              <a:t>Slide Title</a:t>
            </a:r>
            <a:endParaRPr lang="en-US" dirty="0"/>
          </a:p>
        </p:txBody>
      </p:sp>
    </p:spTree>
    <p:extLst>
      <p:ext uri="{BB962C8B-B14F-4D97-AF65-F5344CB8AC3E}">
        <p14:creationId xmlns:p14="http://schemas.microsoft.com/office/powerpoint/2010/main" val="5948286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OnBas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520130"/>
            <a:ext cx="1212124" cy="463584"/>
          </a:xfrm>
          <a:prstGeom prst="rect">
            <a:avLst/>
          </a:prstGeom>
        </p:spPr>
      </p:pic>
      <p:sp>
        <p:nvSpPr>
          <p:cNvPr id="5" name="Rectangle 4"/>
          <p:cNvSpPr/>
          <p:nvPr userDrawn="1"/>
        </p:nvSpPr>
        <p:spPr>
          <a:xfrm>
            <a:off x="6983432" y="-2782"/>
            <a:ext cx="1194584" cy="11945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205096" y="1191802"/>
            <a:ext cx="1194584" cy="11945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010512" y="2384488"/>
            <a:ext cx="1194584" cy="11945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84072" y="-4680"/>
            <a:ext cx="1194584" cy="11945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84072" y="1189904"/>
            <a:ext cx="1194584" cy="119458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84072" y="2384488"/>
            <a:ext cx="1194584" cy="11945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3399680" y="-2782"/>
            <a:ext cx="1194584" cy="11945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4594264" y="2386455"/>
            <a:ext cx="1194584" cy="119458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3399680" y="1189904"/>
            <a:ext cx="1194584" cy="11945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594264" y="1189904"/>
            <a:ext cx="1194584" cy="11945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6985950" y="2386386"/>
            <a:ext cx="1194584" cy="119458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60000"/>
                  <a:lumOff val="40000"/>
                </a:schemeClr>
              </a:solidFill>
            </a:endParaRPr>
          </a:p>
        </p:txBody>
      </p:sp>
      <p:sp>
        <p:nvSpPr>
          <p:cNvPr id="22" name="Rectangle 21"/>
          <p:cNvSpPr/>
          <p:nvPr userDrawn="1"/>
        </p:nvSpPr>
        <p:spPr>
          <a:xfrm>
            <a:off x="2205096" y="2386455"/>
            <a:ext cx="1194584" cy="11945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6983432" y="1191802"/>
            <a:ext cx="1194584" cy="11945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8178016" y="2386386"/>
            <a:ext cx="1194584" cy="11945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5788848" y="-4680"/>
            <a:ext cx="1194584" cy="119458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8178016" y="-4680"/>
            <a:ext cx="1194584" cy="11945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5793583" y="2386455"/>
            <a:ext cx="1194584" cy="119458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1"/>
          </p:nvPr>
        </p:nvSpPr>
        <p:spPr>
          <a:xfrm>
            <a:off x="152400" y="4324350"/>
            <a:ext cx="6629400" cy="381000"/>
          </a:xfrm>
          <a:prstGeom prst="rect">
            <a:avLst/>
          </a:prstGeom>
        </p:spPr>
        <p:txBody>
          <a:bodyPr/>
          <a:lstStyle>
            <a:lvl1pPr marL="0" indent="0">
              <a:buNone/>
              <a:defRPr sz="1800">
                <a:solidFill>
                  <a:schemeClr val="accent3"/>
                </a:solidFill>
                <a:latin typeface="Georgia" panose="02040502050405020303" pitchFamily="18" charset="0"/>
              </a:defRPr>
            </a:lvl1pPr>
            <a:lvl2pPr marL="457200" indent="0">
              <a:buNone/>
              <a:defRPr sz="1400">
                <a:solidFill>
                  <a:schemeClr val="accent1"/>
                </a:solidFill>
                <a:latin typeface="Georgia" panose="02040502050405020303" pitchFamily="18" charset="0"/>
              </a:defRPr>
            </a:lvl2pPr>
            <a:lvl3pPr marL="914400" indent="0">
              <a:buNone/>
              <a:defRPr sz="1200">
                <a:solidFill>
                  <a:schemeClr val="accent1"/>
                </a:solidFill>
                <a:latin typeface="Georgia" panose="02040502050405020303" pitchFamily="18" charset="0"/>
              </a:defRPr>
            </a:lvl3pPr>
            <a:lvl4pPr marL="1371600" indent="0">
              <a:buNone/>
              <a:defRPr sz="1100">
                <a:solidFill>
                  <a:schemeClr val="accent1"/>
                </a:solidFill>
                <a:latin typeface="Georgia" panose="02040502050405020303" pitchFamily="18" charset="0"/>
              </a:defRPr>
            </a:lvl4pPr>
            <a:lvl5pPr marL="1828800" indent="0">
              <a:buNone/>
              <a:defRPr sz="1100">
                <a:solidFill>
                  <a:schemeClr val="accent1"/>
                </a:solidFill>
                <a:latin typeface="Georgia" panose="02040502050405020303" pitchFamily="18" charset="0"/>
              </a:defRPr>
            </a:lvl5pPr>
          </a:lstStyle>
          <a:p>
            <a:pPr lvl="0"/>
            <a:r>
              <a:rPr lang="en-US" smtClean="0"/>
              <a:t>Click to edit Master text styles</a:t>
            </a:r>
          </a:p>
        </p:txBody>
      </p:sp>
      <p:sp>
        <p:nvSpPr>
          <p:cNvPr id="34" name="Rectangle 33"/>
          <p:cNvSpPr/>
          <p:nvPr userDrawn="1"/>
        </p:nvSpPr>
        <p:spPr>
          <a:xfrm>
            <a:off x="1010512" y="-4680"/>
            <a:ext cx="1194584" cy="11945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52400" y="3787775"/>
            <a:ext cx="8028134" cy="536575"/>
          </a:xfrm>
          <a:prstGeom prst="rect">
            <a:avLst/>
          </a:prstGeom>
        </p:spPr>
        <p:txBody>
          <a:bodyPr/>
          <a:lstStyle>
            <a:lvl1pPr algn="l">
              <a:defRPr sz="3600" b="1">
                <a:solidFill>
                  <a:schemeClr val="tx2"/>
                </a:solidFill>
              </a:defRPr>
            </a:lvl1pPr>
          </a:lstStyle>
          <a:p>
            <a:r>
              <a:rPr lang="en-US" smtClean="0"/>
              <a:t>Click to edit Master title style</a:t>
            </a:r>
            <a:endParaRPr lang="en-US" dirty="0"/>
          </a:p>
        </p:txBody>
      </p:sp>
      <p:sp>
        <p:nvSpPr>
          <p:cNvPr id="24" name="Text Placeholder 2"/>
          <p:cNvSpPr>
            <a:spLocks noGrp="1"/>
          </p:cNvSpPr>
          <p:nvPr>
            <p:ph type="body" sz="quarter" idx="12"/>
          </p:nvPr>
        </p:nvSpPr>
        <p:spPr>
          <a:xfrm>
            <a:off x="152400" y="4324350"/>
            <a:ext cx="6629400" cy="381000"/>
          </a:xfrm>
          <a:prstGeom prst="rect">
            <a:avLst/>
          </a:prstGeom>
        </p:spPr>
        <p:txBody>
          <a:bodyPr/>
          <a:lstStyle>
            <a:lvl1pPr marL="0" indent="0">
              <a:buNone/>
              <a:defRPr sz="1800">
                <a:solidFill>
                  <a:schemeClr val="accent3"/>
                </a:solidFill>
                <a:latin typeface="Georgia" panose="02040502050405020303" pitchFamily="18" charset="0"/>
              </a:defRPr>
            </a:lvl1pPr>
            <a:lvl2pPr marL="457200" indent="0">
              <a:buNone/>
              <a:defRPr sz="1400">
                <a:solidFill>
                  <a:schemeClr val="accent1"/>
                </a:solidFill>
                <a:latin typeface="Georgia" panose="02040502050405020303" pitchFamily="18" charset="0"/>
              </a:defRPr>
            </a:lvl2pPr>
            <a:lvl3pPr marL="914400" indent="0">
              <a:buNone/>
              <a:defRPr sz="1200">
                <a:solidFill>
                  <a:schemeClr val="accent1"/>
                </a:solidFill>
                <a:latin typeface="Georgia" panose="02040502050405020303" pitchFamily="18" charset="0"/>
              </a:defRPr>
            </a:lvl3pPr>
            <a:lvl4pPr marL="1371600" indent="0">
              <a:buNone/>
              <a:defRPr sz="1100">
                <a:solidFill>
                  <a:schemeClr val="accent1"/>
                </a:solidFill>
                <a:latin typeface="Georgia" panose="02040502050405020303" pitchFamily="18" charset="0"/>
              </a:defRPr>
            </a:lvl4pPr>
            <a:lvl5pPr marL="1828800" indent="0">
              <a:buNone/>
              <a:defRPr sz="1100">
                <a:solidFill>
                  <a:schemeClr val="accent1"/>
                </a:solidFill>
                <a:latin typeface="Georgia" panose="02040502050405020303" pitchFamily="18" charset="0"/>
              </a:defRPr>
            </a:lvl5pPr>
          </a:lstStyle>
          <a:p>
            <a:pPr lvl="0"/>
            <a:r>
              <a:rPr lang="en-US" smtClean="0"/>
              <a:t>Click to edit Master text styles</a:t>
            </a:r>
          </a:p>
        </p:txBody>
      </p:sp>
      <p:sp>
        <p:nvSpPr>
          <p:cNvPr id="25" name="Title 1"/>
          <p:cNvSpPr txBox="1">
            <a:spLocks/>
          </p:cNvSpPr>
          <p:nvPr userDrawn="1"/>
        </p:nvSpPr>
        <p:spPr>
          <a:xfrm>
            <a:off x="152400" y="3787775"/>
            <a:ext cx="8229600" cy="536575"/>
          </a:xfrm>
          <a:prstGeom prst="rect">
            <a:avLst/>
          </a:prstGeom>
        </p:spPr>
        <p:txBody>
          <a:bodyPr/>
          <a:lstStyle>
            <a:lvl1pPr algn="l" defTabSz="914400" rtl="0" eaLnBrk="1" latinLnBrk="0" hangingPunct="1">
              <a:spcBef>
                <a:spcPct val="0"/>
              </a:spcBef>
              <a:buNone/>
              <a:defRPr sz="3600" b="1" kern="1200">
                <a:solidFill>
                  <a:schemeClr val="tx2"/>
                </a:solidFill>
                <a:latin typeface="+mj-lt"/>
                <a:ea typeface="+mj-ea"/>
                <a:cs typeface="+mj-cs"/>
              </a:defRPr>
            </a:lvl1pPr>
          </a:lstStyle>
          <a:p>
            <a:endParaRPr lang="en-US" baseline="0" dirty="0"/>
          </a:p>
        </p:txBody>
      </p:sp>
    </p:spTree>
    <p:extLst>
      <p:ext uri="{BB962C8B-B14F-4D97-AF65-F5344CB8AC3E}">
        <p14:creationId xmlns:p14="http://schemas.microsoft.com/office/powerpoint/2010/main" val="187823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75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75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750"/>
                                        <p:tgtEl>
                                          <p:spTgt spid="9"/>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750"/>
                                        <p:tgtEl>
                                          <p:spTgt spid="21"/>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par>
                                <p:cTn id="53" presetID="10" presetClass="entr" presetSubtype="0" fill="hold" grpId="0" nodeType="withEffect">
                                  <p:stCondLst>
                                    <p:cond delay="1000"/>
                                  </p:stCondLst>
                                  <p:childTnLst>
                                    <p:set>
                                      <p:cBhvr>
                                        <p:cTn id="54" dur="1" fill="hold">
                                          <p:stCondLst>
                                            <p:cond delay="0"/>
                                          </p:stCondLst>
                                        </p:cTn>
                                        <p:tgtEl>
                                          <p:spTgt spid="3">
                                            <p:txEl>
                                              <p:pRg st="0" end="0"/>
                                            </p:txEl>
                                          </p:spTgt>
                                        </p:tgtEl>
                                        <p:attrNameLst>
                                          <p:attrName>style.visibility</p:attrName>
                                        </p:attrNameLst>
                                      </p:cBhvr>
                                      <p:to>
                                        <p:strVal val="visible"/>
                                      </p:to>
                                    </p:set>
                                    <p:animEffect transition="in" filter="fade">
                                      <p:cBhvr>
                                        <p:cTn id="55" dur="500"/>
                                        <p:tgtEl>
                                          <p:spTgt spid="3">
                                            <p:txEl>
                                              <p:pRg st="0" end="0"/>
                                            </p:txEl>
                                          </p:spTgt>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par>
                                <p:cTn id="62" presetID="10" presetClass="entr" presetSubtype="0" fill="hold" grpId="0" nodeType="withEffect">
                                  <p:stCondLst>
                                    <p:cond delay="1000"/>
                                  </p:stCondLst>
                                  <p:childTnLst>
                                    <p:set>
                                      <p:cBhvr>
                                        <p:cTn id="63" dur="1" fill="hold">
                                          <p:stCondLst>
                                            <p:cond delay="0"/>
                                          </p:stCondLst>
                                        </p:cTn>
                                        <p:tgtEl>
                                          <p:spTgt spid="24">
                                            <p:txEl>
                                              <p:pRg st="0" end="0"/>
                                            </p:txEl>
                                          </p:spTgt>
                                        </p:tgtEl>
                                        <p:attrNameLst>
                                          <p:attrName>style.visibility</p:attrName>
                                        </p:attrNameLst>
                                      </p:cBhvr>
                                      <p:to>
                                        <p:strVal val="visible"/>
                                      </p:to>
                                    </p:set>
                                    <p:animEffect transition="in" filter="fade">
                                      <p:cBhvr>
                                        <p:cTn id="64"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2" grpId="0" animBg="1"/>
      <p:bldP spid="14" grpId="0" animBg="1"/>
      <p:bldP spid="16" grpId="0" animBg="1"/>
      <p:bldP spid="18" grpId="0" animBg="1"/>
      <p:bldP spid="19" grpId="0" animBg="1"/>
      <p:bldP spid="20" grpId="0" animBg="1"/>
      <p:bldP spid="21" grpId="0" animBg="1"/>
      <p:bldP spid="22" grpId="0" animBg="1"/>
      <p:bldP spid="27" grpId="0" animBg="1"/>
      <p:bldP spid="28" grpId="0" animBg="1"/>
      <p:bldP spid="29" grpId="0" animBg="1"/>
      <p:bldP spid="30" grpId="0" animBg="1"/>
      <p:bldP spid="31" grpId="0" animBg="1"/>
      <p:bldP spid="3" grpId="0" build="p">
        <p:tmplLst>
          <p:tmpl lvl="1">
            <p:tnLst>
              <p:par>
                <p:cTn presetID="10" presetClass="entr" presetSubtype="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 lvl="3">
            <p:tnLst>
              <p:par>
                <p:cTn presetID="10"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 lvl="4">
            <p:tnLst>
              <p:par>
                <p:cTn presetID="10"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 lvl="5">
            <p:tnLst>
              <p:par>
                <p:cTn presetID="10"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Lst>
      </p:bldP>
      <p:bldP spid="34" grpId="0" animBg="1"/>
      <p:bldP spid="24" grpId="0" build="p">
        <p:tmplLst>
          <p:tmpl lvl="1">
            <p:tnLst>
              <p:par>
                <p:cTn presetID="10" presetClass="entr" presetSubtype="0" fill="hold" nodeType="withEffect">
                  <p:stCondLst>
                    <p:cond delay="10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 lvl="2">
            <p:tnLst>
              <p:par>
                <p:cTn presetID="10" presetClass="entr" presetSubtype="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Effect transition="in" filter="fade">
                      <p:cBhvr>
                        <p:cTn dur="250"/>
                        <p:tgtEl>
                          <p:spTgt spid="24"/>
                        </p:tgtEl>
                      </p:cBhvr>
                    </p:animEffect>
                  </p:childTnLst>
                </p:cTn>
              </p:par>
            </p:tnLst>
          </p:tmpl>
          <p:tmpl lvl="3">
            <p:tnLst>
              <p:par>
                <p:cTn presetID="10" presetClass="entr" presetSubtype="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Effect transition="in" filter="fade">
                      <p:cBhvr>
                        <p:cTn dur="250"/>
                        <p:tgtEl>
                          <p:spTgt spid="24"/>
                        </p:tgtEl>
                      </p:cBhvr>
                    </p:animEffect>
                  </p:childTnLst>
                </p:cTn>
              </p:par>
            </p:tnLst>
          </p:tmpl>
          <p:tmpl lvl="4">
            <p:tnLst>
              <p:par>
                <p:cTn presetID="10" presetClass="entr" presetSubtype="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Effect transition="in" filter="fade">
                      <p:cBhvr>
                        <p:cTn dur="250"/>
                        <p:tgtEl>
                          <p:spTgt spid="24"/>
                        </p:tgtEl>
                      </p:cBhvr>
                    </p:animEffect>
                  </p:childTnLst>
                </p:cTn>
              </p:par>
            </p:tnLst>
          </p:tmpl>
          <p:tmpl lvl="5">
            <p:tnLst>
              <p:par>
                <p:cTn presetID="10" presetClass="entr" presetSubtype="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Effect transition="in" filter="fade">
                      <p:cBhvr>
                        <p:cTn dur="250"/>
                        <p:tgtEl>
                          <p:spTgt spid="24"/>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Blue_3_Content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userDrawn="1"/>
        </p:nvGrpSpPr>
        <p:grpSpPr>
          <a:xfrm>
            <a:off x="1219204" y="1156447"/>
            <a:ext cx="6867526" cy="2924156"/>
            <a:chOff x="1219204" y="1541929"/>
            <a:chExt cx="6867526" cy="3898875"/>
          </a:xfrm>
          <a:effectLst>
            <a:outerShdw blurRad="266700" sx="102000" sy="102000" algn="ctr" rotWithShape="0">
              <a:prstClr val="black">
                <a:alpha val="26000"/>
              </a:prstClr>
            </a:outerShdw>
          </a:effectLst>
        </p:grpSpPr>
        <p:sp>
          <p:nvSpPr>
            <p:cNvPr id="8" name="Rectangle 7"/>
            <p:cNvSpPr/>
            <p:nvPr/>
          </p:nvSpPr>
          <p:spPr>
            <a:xfrm rot="2700000">
              <a:off x="5544590" y="3674757"/>
              <a:ext cx="1766047" cy="17660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9" name="Rounded Rectangle 8"/>
            <p:cNvSpPr/>
            <p:nvPr/>
          </p:nvSpPr>
          <p:spPr>
            <a:xfrm>
              <a:off x="1219204" y="1541929"/>
              <a:ext cx="6867526" cy="3666565"/>
            </a:xfrm>
            <a:prstGeom prst="roundRect">
              <a:avLst>
                <a:gd name="adj" fmla="val 29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grpSp>
      <p:sp>
        <p:nvSpPr>
          <p:cNvPr id="10" name="Content Placeholder 10"/>
          <p:cNvSpPr>
            <a:spLocks noGrp="1"/>
          </p:cNvSpPr>
          <p:nvPr>
            <p:ph sz="quarter" idx="14"/>
          </p:nvPr>
        </p:nvSpPr>
        <p:spPr>
          <a:xfrm>
            <a:off x="1447800" y="1314450"/>
            <a:ext cx="6400800" cy="1485900"/>
          </a:xfrm>
          <a:prstGeom prst="rect">
            <a:avLst/>
          </a:prstGeom>
        </p:spPr>
        <p:txBody>
          <a:bodyPr vert="horz" lIns="57150" tIns="28575" rIns="57150" bIns="28575"/>
          <a:lstStyle>
            <a:lvl1pPr>
              <a:buNone/>
              <a:defRPr sz="2500" b="1" i="1" baseline="0">
                <a:solidFill>
                  <a:schemeClr val="tx1">
                    <a:lumMod val="75000"/>
                    <a:lumOff val="25000"/>
                  </a:schemeClr>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11" name="Content Placeholder 10"/>
          <p:cNvSpPr>
            <a:spLocks noGrp="1"/>
          </p:cNvSpPr>
          <p:nvPr>
            <p:ph sz="quarter" idx="15"/>
          </p:nvPr>
        </p:nvSpPr>
        <p:spPr>
          <a:xfrm>
            <a:off x="3581400" y="3086100"/>
            <a:ext cx="4267200" cy="1085850"/>
          </a:xfrm>
          <a:prstGeom prst="rect">
            <a:avLst/>
          </a:prstGeom>
        </p:spPr>
        <p:txBody>
          <a:bodyPr vert="horz" lIns="57150" tIns="28575" rIns="57150" bIns="28575"/>
          <a:lstStyle>
            <a:lvl1pPr>
              <a:buNone/>
              <a:defRPr sz="1800" b="1" i="1" baseline="0">
                <a:solidFill>
                  <a:schemeClr val="accent1">
                    <a:lumMod val="75000"/>
                  </a:schemeClr>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12" name="Title 1"/>
          <p:cNvSpPr>
            <a:spLocks noGrp="1"/>
          </p:cNvSpPr>
          <p:nvPr>
            <p:ph type="title"/>
          </p:nvPr>
        </p:nvSpPr>
        <p:spPr>
          <a:xfrm>
            <a:off x="228600" y="171450"/>
            <a:ext cx="8229600" cy="457200"/>
          </a:xfrm>
          <a:prstGeom prst="rect">
            <a:avLst/>
          </a:prstGeom>
        </p:spPr>
        <p:txBody>
          <a:bodyPr lIns="57150" tIns="28575" rIns="57150" bIns="28575"/>
          <a:lstStyle>
            <a:lvl1pPr marL="0" marR="0" indent="0" algn="l" defTabSz="816388" rtl="0" eaLnBrk="1" fontAlgn="auto" latinLnBrk="0" hangingPunct="1">
              <a:lnSpc>
                <a:spcPct val="100000"/>
              </a:lnSpc>
              <a:spcBef>
                <a:spcPct val="0"/>
              </a:spcBef>
              <a:spcAft>
                <a:spcPts val="0"/>
              </a:spcAft>
              <a:buClrTx/>
              <a:buSzTx/>
              <a:buFontTx/>
              <a:buNone/>
              <a:tabLst/>
              <a:defRPr lang="en-US" sz="2500" b="1" kern="1200" dirty="0">
                <a:solidFill>
                  <a:schemeClr val="bg1">
                    <a:lumMod val="95000"/>
                  </a:schemeClr>
                </a:solidFill>
                <a:latin typeface="+mj-lt"/>
                <a:ea typeface="+mj-ea"/>
                <a:cs typeface="+mj-cs"/>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19941343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MAIN TITLE_OnBa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361950"/>
            <a:ext cx="2438400" cy="735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2339163" y="0"/>
            <a:ext cx="276446" cy="3742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7"/>
          <p:cNvSpPr>
            <a:spLocks noGrp="1"/>
          </p:cNvSpPr>
          <p:nvPr>
            <p:ph type="body" sz="quarter" idx="10"/>
          </p:nvPr>
        </p:nvSpPr>
        <p:spPr>
          <a:xfrm>
            <a:off x="1584203" y="1962150"/>
            <a:ext cx="5943600" cy="381000"/>
          </a:xfrm>
          <a:prstGeom prst="rect">
            <a:avLst/>
          </a:prstGeom>
        </p:spPr>
        <p:txBody>
          <a:bodyPr anchor="b"/>
          <a:lstStyle>
            <a:lvl1pPr marL="0" indent="0" algn="l">
              <a:spcBef>
                <a:spcPts val="0"/>
              </a:spcBef>
              <a:buFontTx/>
              <a:buNone/>
              <a:defRPr sz="3600" b="1">
                <a:solidFill>
                  <a:schemeClr val="tx2"/>
                </a:solidFill>
                <a:latin typeface="+mj-lt"/>
                <a:cs typeface="Myriad Arabic" pitchFamily="50" charset="-78"/>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smtClean="0"/>
              <a:t>Click to edit Master text styles</a:t>
            </a:r>
          </a:p>
        </p:txBody>
      </p:sp>
      <p:sp>
        <p:nvSpPr>
          <p:cNvPr id="3" name="Text Placeholder 2"/>
          <p:cNvSpPr>
            <a:spLocks noGrp="1"/>
          </p:cNvSpPr>
          <p:nvPr>
            <p:ph type="body" sz="quarter" idx="11"/>
          </p:nvPr>
        </p:nvSpPr>
        <p:spPr>
          <a:xfrm>
            <a:off x="1584203" y="2419350"/>
            <a:ext cx="6629400" cy="381000"/>
          </a:xfrm>
          <a:prstGeom prst="rect">
            <a:avLst/>
          </a:prstGeom>
        </p:spPr>
        <p:txBody>
          <a:bodyPr/>
          <a:lstStyle>
            <a:lvl1pPr marL="0" indent="0">
              <a:buNone/>
              <a:defRPr sz="1800">
                <a:solidFill>
                  <a:schemeClr val="accent3"/>
                </a:solidFill>
                <a:latin typeface="Georgia" panose="02040502050405020303" pitchFamily="18" charset="0"/>
              </a:defRPr>
            </a:lvl1pPr>
            <a:lvl2pPr marL="457200" indent="0">
              <a:buNone/>
              <a:defRPr sz="1400">
                <a:solidFill>
                  <a:schemeClr val="accent1"/>
                </a:solidFill>
                <a:latin typeface="Georgia" panose="02040502050405020303" pitchFamily="18" charset="0"/>
              </a:defRPr>
            </a:lvl2pPr>
            <a:lvl3pPr marL="914400" indent="0">
              <a:buNone/>
              <a:defRPr sz="1200">
                <a:solidFill>
                  <a:schemeClr val="accent1"/>
                </a:solidFill>
                <a:latin typeface="Georgia" panose="02040502050405020303" pitchFamily="18" charset="0"/>
              </a:defRPr>
            </a:lvl3pPr>
            <a:lvl4pPr marL="1371600" indent="0">
              <a:buNone/>
              <a:defRPr sz="1100">
                <a:solidFill>
                  <a:schemeClr val="accent1"/>
                </a:solidFill>
                <a:latin typeface="Georgia" panose="02040502050405020303" pitchFamily="18" charset="0"/>
              </a:defRPr>
            </a:lvl4pPr>
            <a:lvl5pPr marL="1828800" indent="0">
              <a:buNone/>
              <a:defRPr sz="1100">
                <a:solidFill>
                  <a:schemeClr val="accent1"/>
                </a:solidFill>
                <a:latin typeface="Georgia" panose="02040502050405020303" pitchFamily="18" charset="0"/>
              </a:defRPr>
            </a:lvl5pPr>
          </a:lstStyle>
          <a:p>
            <a:pPr lvl="0"/>
            <a:r>
              <a:rPr lang="en-US" smtClean="0"/>
              <a:t>Click to edit Master text styles</a:t>
            </a:r>
          </a:p>
        </p:txBody>
      </p:sp>
      <p:sp>
        <p:nvSpPr>
          <p:cNvPr id="6" name="Rectangle 5"/>
          <p:cNvSpPr/>
          <p:nvPr userDrawn="1"/>
        </p:nvSpPr>
        <p:spPr>
          <a:xfrm>
            <a:off x="0" y="3686145"/>
            <a:ext cx="9144000" cy="200055"/>
          </a:xfrm>
          <a:prstGeom prst="rect">
            <a:avLst/>
          </a:prstGeom>
        </p:spPr>
        <p:txBody>
          <a:bodyPr wrap="square">
            <a:spAutoFit/>
          </a:bodyPr>
          <a:lstStyle/>
          <a:p>
            <a:pPr algn="ctr"/>
            <a:r>
              <a:rPr lang="en-US" sz="700" dirty="0"/>
              <a:t>©</a:t>
            </a:r>
            <a:r>
              <a:rPr lang="en-US" sz="700" dirty="0" smtClean="0"/>
              <a:t>2014 Hyland </a:t>
            </a:r>
            <a:r>
              <a:rPr lang="en-US" sz="700" dirty="0"/>
              <a:t>Software, Inc. All rights reserved. This document contains confidential information and may only be </a:t>
            </a:r>
            <a:r>
              <a:rPr lang="en-US" sz="700" dirty="0" smtClean="0"/>
              <a:t>used </a:t>
            </a:r>
            <a:r>
              <a:rPr lang="en-US" sz="700" dirty="0"/>
              <a:t>as expressly authorized by Hyland Software, Inc.  Any other use or distribution of this document is strictly </a:t>
            </a:r>
            <a:r>
              <a:rPr lang="en-US" sz="700" dirty="0" smtClean="0"/>
              <a:t>prohibited.</a:t>
            </a:r>
            <a:endParaRPr lang="en-US" sz="700" dirty="0"/>
          </a:p>
        </p:txBody>
      </p:sp>
    </p:spTree>
    <p:extLst>
      <p:ext uri="{BB962C8B-B14F-4D97-AF65-F5344CB8AC3E}">
        <p14:creationId xmlns:p14="http://schemas.microsoft.com/office/powerpoint/2010/main" val="202751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Hyland">
    <p:bg>
      <p:bgPr>
        <a:solidFill>
          <a:schemeClr val="bg1"/>
        </a:soli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4530774"/>
            <a:ext cx="1108933" cy="397769"/>
          </a:xfrm>
          <a:prstGeom prst="rect">
            <a:avLst/>
          </a:prstGeom>
        </p:spPr>
      </p:pic>
      <p:sp>
        <p:nvSpPr>
          <p:cNvPr id="5" name="Rectangle 4"/>
          <p:cNvSpPr/>
          <p:nvPr userDrawn="1"/>
        </p:nvSpPr>
        <p:spPr>
          <a:xfrm>
            <a:off x="6983432" y="-2782"/>
            <a:ext cx="1194584" cy="11945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205096" y="1191802"/>
            <a:ext cx="1194584" cy="11945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010512" y="2384488"/>
            <a:ext cx="1194584" cy="11945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84072" y="-4680"/>
            <a:ext cx="1194584" cy="11945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84072" y="1189904"/>
            <a:ext cx="1194584" cy="119458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84072" y="2384488"/>
            <a:ext cx="1194584" cy="11945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3399680" y="-2782"/>
            <a:ext cx="1194584" cy="11945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4594264" y="2386455"/>
            <a:ext cx="1194584" cy="119458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3399680" y="1189904"/>
            <a:ext cx="1194584" cy="11945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594264" y="1189904"/>
            <a:ext cx="1194584" cy="11945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6985950" y="2386386"/>
            <a:ext cx="1194584" cy="119458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60000"/>
                  <a:lumOff val="40000"/>
                </a:schemeClr>
              </a:solidFill>
            </a:endParaRPr>
          </a:p>
        </p:txBody>
      </p:sp>
      <p:sp>
        <p:nvSpPr>
          <p:cNvPr id="22" name="Rectangle 21"/>
          <p:cNvSpPr/>
          <p:nvPr userDrawn="1"/>
        </p:nvSpPr>
        <p:spPr>
          <a:xfrm>
            <a:off x="2205096" y="2386455"/>
            <a:ext cx="1194584" cy="11945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6983432" y="1191802"/>
            <a:ext cx="1194584" cy="11945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8178016" y="2386386"/>
            <a:ext cx="1194584" cy="11945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5788848" y="-4680"/>
            <a:ext cx="1194584" cy="119458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8178016" y="-4680"/>
            <a:ext cx="1194584" cy="11945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5793583" y="2386455"/>
            <a:ext cx="1194584" cy="119458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1"/>
          </p:nvPr>
        </p:nvSpPr>
        <p:spPr>
          <a:xfrm>
            <a:off x="152400" y="4324350"/>
            <a:ext cx="6629400" cy="381000"/>
          </a:xfrm>
          <a:prstGeom prst="rect">
            <a:avLst/>
          </a:prstGeom>
        </p:spPr>
        <p:txBody>
          <a:bodyPr/>
          <a:lstStyle>
            <a:lvl1pPr marL="0" indent="0">
              <a:buNone/>
              <a:defRPr sz="1800">
                <a:solidFill>
                  <a:schemeClr val="accent3"/>
                </a:solidFill>
                <a:latin typeface="Georgia" panose="02040502050405020303" pitchFamily="18" charset="0"/>
              </a:defRPr>
            </a:lvl1pPr>
            <a:lvl2pPr marL="457200" indent="0">
              <a:buNone/>
              <a:defRPr sz="1400">
                <a:solidFill>
                  <a:schemeClr val="accent1"/>
                </a:solidFill>
                <a:latin typeface="Georgia" panose="02040502050405020303" pitchFamily="18" charset="0"/>
              </a:defRPr>
            </a:lvl2pPr>
            <a:lvl3pPr marL="914400" indent="0">
              <a:buNone/>
              <a:defRPr sz="1200">
                <a:solidFill>
                  <a:schemeClr val="accent1"/>
                </a:solidFill>
                <a:latin typeface="Georgia" panose="02040502050405020303" pitchFamily="18" charset="0"/>
              </a:defRPr>
            </a:lvl3pPr>
            <a:lvl4pPr marL="1371600" indent="0">
              <a:buNone/>
              <a:defRPr sz="1100">
                <a:solidFill>
                  <a:schemeClr val="accent1"/>
                </a:solidFill>
                <a:latin typeface="Georgia" panose="02040502050405020303" pitchFamily="18" charset="0"/>
              </a:defRPr>
            </a:lvl4pPr>
            <a:lvl5pPr marL="1828800" indent="0">
              <a:buNone/>
              <a:defRPr sz="1100">
                <a:solidFill>
                  <a:schemeClr val="accent1"/>
                </a:solidFill>
                <a:latin typeface="Georgia" panose="02040502050405020303" pitchFamily="18" charset="0"/>
              </a:defRPr>
            </a:lvl5pPr>
          </a:lstStyle>
          <a:p>
            <a:pPr lvl="0"/>
            <a:r>
              <a:rPr lang="en-US" smtClean="0"/>
              <a:t>Click to edit Master text styles</a:t>
            </a:r>
          </a:p>
        </p:txBody>
      </p:sp>
      <p:sp>
        <p:nvSpPr>
          <p:cNvPr id="34" name="Rectangle 33"/>
          <p:cNvSpPr/>
          <p:nvPr userDrawn="1"/>
        </p:nvSpPr>
        <p:spPr>
          <a:xfrm>
            <a:off x="1010512" y="-4680"/>
            <a:ext cx="1194584" cy="11945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3787775"/>
            <a:ext cx="8028432" cy="536575"/>
          </a:xfrm>
          <a:prstGeom prst="rect">
            <a:avLst/>
          </a:prstGeom>
        </p:spPr>
        <p:txBody>
          <a:bodyPr/>
          <a:lstStyle>
            <a:lvl1pPr algn="l">
              <a:defRPr sz="3600" b="1" baseline="0">
                <a:solidFill>
                  <a:schemeClr val="tx2"/>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101861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75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75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750"/>
                                        <p:tgtEl>
                                          <p:spTgt spid="9"/>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750"/>
                                        <p:tgtEl>
                                          <p:spTgt spid="21"/>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par>
                                <p:cTn id="53" presetID="10" presetClass="entr" presetSubtype="0" fill="hold" grpId="0" nodeType="withEffect">
                                  <p:stCondLst>
                                    <p:cond delay="1000"/>
                                  </p:stCondLst>
                                  <p:childTnLst>
                                    <p:set>
                                      <p:cBhvr>
                                        <p:cTn id="54" dur="1" fill="hold">
                                          <p:stCondLst>
                                            <p:cond delay="0"/>
                                          </p:stCondLst>
                                        </p:cTn>
                                        <p:tgtEl>
                                          <p:spTgt spid="3">
                                            <p:txEl>
                                              <p:pRg st="0" end="0"/>
                                            </p:txEl>
                                          </p:spTgt>
                                        </p:tgtEl>
                                        <p:attrNameLst>
                                          <p:attrName>style.visibility</p:attrName>
                                        </p:attrNameLst>
                                      </p:cBhvr>
                                      <p:to>
                                        <p:strVal val="visible"/>
                                      </p:to>
                                    </p:set>
                                    <p:animEffect transition="in" filter="fade">
                                      <p:cBhvr>
                                        <p:cTn id="55" dur="500"/>
                                        <p:tgtEl>
                                          <p:spTgt spid="3">
                                            <p:txEl>
                                              <p:pRg st="0" end="0"/>
                                            </p:txEl>
                                          </p:spTgt>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2" grpId="0" animBg="1"/>
      <p:bldP spid="14" grpId="0" animBg="1"/>
      <p:bldP spid="16" grpId="0" animBg="1"/>
      <p:bldP spid="18" grpId="0" animBg="1"/>
      <p:bldP spid="19" grpId="0" animBg="1"/>
      <p:bldP spid="20" grpId="0" animBg="1"/>
      <p:bldP spid="21" grpId="0" animBg="1"/>
      <p:bldP spid="22" grpId="0" animBg="1"/>
      <p:bldP spid="27" grpId="0" animBg="1"/>
      <p:bldP spid="28" grpId="0" animBg="1"/>
      <p:bldP spid="29" grpId="0" animBg="1"/>
      <p:bldP spid="30" grpId="0" animBg="1"/>
      <p:bldP spid="31" grpId="0" animBg="1"/>
      <p:bldP spid="3" grpId="0" build="p">
        <p:tmplLst>
          <p:tmpl lvl="1">
            <p:tnLst>
              <p:par>
                <p:cTn presetID="10" presetClass="entr" presetSubtype="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 lvl="3">
            <p:tnLst>
              <p:par>
                <p:cTn presetID="10"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 lvl="4">
            <p:tnLst>
              <p:par>
                <p:cTn presetID="10"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 lvl="5">
            <p:tnLst>
              <p:par>
                <p:cTn presetID="10"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Lst>
      </p:bldP>
      <p:bldP spid="34"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bg>
      <p:bgPr>
        <a:gradFill flip="none" rotWithShape="1">
          <a:gsLst>
            <a:gs pos="1000">
              <a:srgbClr val="F3F7FA"/>
            </a:gs>
            <a:gs pos="100000">
              <a:srgbClr val="F8FBFC"/>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590550"/>
            <a:ext cx="5867400" cy="857250"/>
          </a:xfrm>
          <a:prstGeom prst="rect">
            <a:avLst/>
          </a:prstGeom>
        </p:spPr>
        <p:txBody>
          <a:bodyPr/>
          <a:lstStyle>
            <a:lvl1pPr algn="l">
              <a:defRPr sz="3200">
                <a:solidFill>
                  <a:schemeClr val="accent1">
                    <a:lumMod val="50000"/>
                  </a:schemeClr>
                </a:solidFill>
              </a:defRPr>
            </a:lvl1pPr>
          </a:lstStyle>
          <a:p>
            <a:r>
              <a:rPr lang="en-US" dirty="0" smtClean="0"/>
              <a:t>Agenda</a:t>
            </a:r>
            <a:endParaRPr lang="en-US" dirty="0"/>
          </a:p>
        </p:txBody>
      </p:sp>
    </p:spTree>
    <p:extLst>
      <p:ext uri="{BB962C8B-B14F-4D97-AF65-F5344CB8AC3E}">
        <p14:creationId xmlns:p14="http://schemas.microsoft.com/office/powerpoint/2010/main" val="12670391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htBlue_Blank">
    <p:bg>
      <p:bgPr>
        <a:gradFill flip="none" rotWithShape="1">
          <a:gsLst>
            <a:gs pos="1000">
              <a:srgbClr val="F3F7FA"/>
            </a:gs>
            <a:gs pos="100000">
              <a:srgbClr val="F8FBFC"/>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50220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LightBlue_Blank">
    <p:bg>
      <p:bgPr>
        <a:gradFill flip="none" rotWithShape="1">
          <a:gsLst>
            <a:gs pos="1000">
              <a:srgbClr val="F3F7FA"/>
            </a:gs>
            <a:gs pos="100000">
              <a:srgbClr val="F8FBFC"/>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2505" y="139888"/>
            <a:ext cx="8758990" cy="764790"/>
          </a:xfrm>
          <a:prstGeom prst="rect">
            <a:avLst/>
          </a:prstGeom>
        </p:spPr>
        <p:txBody>
          <a:bodyPr/>
          <a:lstStyle>
            <a:lvl1pPr algn="l">
              <a:defRPr sz="2800" baseline="0">
                <a:solidFill>
                  <a:schemeClr val="accent1"/>
                </a:solidFill>
              </a:defRPr>
            </a:lvl1pPr>
          </a:lstStyle>
          <a:p>
            <a:r>
              <a:rPr lang="en-US" dirty="0" smtClean="0"/>
              <a:t>{CATEGORY} Products New and Enhanced in OnBase 14!</a:t>
            </a:r>
            <a:endParaRPr lang="en-US" dirty="0"/>
          </a:p>
        </p:txBody>
      </p:sp>
      <p:sp>
        <p:nvSpPr>
          <p:cNvPr id="4" name="Text Placeholder 3"/>
          <p:cNvSpPr>
            <a:spLocks noGrp="1"/>
          </p:cNvSpPr>
          <p:nvPr>
            <p:ph type="body" sz="quarter" idx="10" hasCustomPrompt="1"/>
          </p:nvPr>
        </p:nvSpPr>
        <p:spPr>
          <a:xfrm>
            <a:off x="192505" y="895153"/>
            <a:ext cx="4379495" cy="3965772"/>
          </a:xfrm>
          <a:prstGeom prst="rect">
            <a:avLst/>
          </a:prstGeom>
        </p:spPr>
        <p:txBody>
          <a:bodyPr/>
          <a:lstStyle>
            <a:lvl1pPr marL="0" indent="0">
              <a:spcBef>
                <a:spcPts val="0"/>
              </a:spcBef>
              <a:spcAft>
                <a:spcPts val="1000"/>
              </a:spcAft>
              <a:buNone/>
              <a:defRPr sz="2400">
                <a:solidFill>
                  <a:schemeClr val="accent1"/>
                </a:solidFill>
              </a:defRPr>
            </a:lvl1pPr>
            <a:lvl2pPr>
              <a:spcBef>
                <a:spcPts val="0"/>
              </a:spcBef>
              <a:spcAft>
                <a:spcPts val="1000"/>
              </a:spcAft>
              <a:defRPr sz="2400">
                <a:solidFill>
                  <a:schemeClr val="tx2"/>
                </a:solidFill>
              </a:defRPr>
            </a:lvl2pPr>
            <a:lvl3pPr>
              <a:spcBef>
                <a:spcPts val="0"/>
              </a:spcBef>
              <a:spcAft>
                <a:spcPts val="1000"/>
              </a:spcAft>
              <a:defRPr sz="2000">
                <a:solidFill>
                  <a:schemeClr val="tx2"/>
                </a:solidFill>
              </a:defRPr>
            </a:lvl3pPr>
            <a:lvl4pPr>
              <a:spcBef>
                <a:spcPts val="0"/>
              </a:spcBef>
              <a:spcAft>
                <a:spcPts val="1000"/>
              </a:spcAft>
              <a:defRPr sz="1800">
                <a:solidFill>
                  <a:schemeClr val="tx2"/>
                </a:solidFill>
              </a:defRPr>
            </a:lvl4pPr>
            <a:lvl5pPr>
              <a:spcBef>
                <a:spcPts val="0"/>
              </a:spcBef>
              <a:spcAft>
                <a:spcPts val="1000"/>
              </a:spcAft>
              <a:defRPr sz="1800">
                <a:solidFill>
                  <a:schemeClr val="tx2"/>
                </a:solidFill>
              </a:defRPr>
            </a:lvl5pPr>
          </a:lstStyle>
          <a:p>
            <a:pPr lvl="0"/>
            <a:r>
              <a:rPr lang="en-US" dirty="0" smtClean="0"/>
              <a:t>List Products</a:t>
            </a:r>
            <a:endParaRPr lang="en-US" dirty="0"/>
          </a:p>
        </p:txBody>
      </p:sp>
      <p:sp>
        <p:nvSpPr>
          <p:cNvPr id="6" name="Text Placeholder 5"/>
          <p:cNvSpPr>
            <a:spLocks noGrp="1"/>
          </p:cNvSpPr>
          <p:nvPr>
            <p:ph type="body" sz="quarter" idx="11" hasCustomPrompt="1"/>
          </p:nvPr>
        </p:nvSpPr>
        <p:spPr>
          <a:xfrm>
            <a:off x="4572000" y="904678"/>
            <a:ext cx="4379494" cy="3956247"/>
          </a:xfrm>
          <a:prstGeom prst="rect">
            <a:avLst/>
          </a:prstGeom>
        </p:spPr>
        <p:txBody>
          <a:bodyPr/>
          <a:lstStyle>
            <a:lvl1pPr marL="0" indent="0">
              <a:spcBef>
                <a:spcPts val="0"/>
              </a:spcBef>
              <a:spcAft>
                <a:spcPts val="1000"/>
              </a:spcAft>
              <a:buNone/>
              <a:defRPr sz="2400">
                <a:solidFill>
                  <a:schemeClr val="accent1"/>
                </a:solidFill>
              </a:defRPr>
            </a:lvl1pPr>
            <a:lvl2pPr>
              <a:spcBef>
                <a:spcPts val="0"/>
              </a:spcBef>
              <a:spcAft>
                <a:spcPts val="1000"/>
              </a:spcAft>
              <a:defRPr sz="2400">
                <a:solidFill>
                  <a:schemeClr val="tx2"/>
                </a:solidFill>
              </a:defRPr>
            </a:lvl2pPr>
            <a:lvl3pPr>
              <a:spcBef>
                <a:spcPts val="0"/>
              </a:spcBef>
              <a:spcAft>
                <a:spcPts val="1000"/>
              </a:spcAft>
              <a:defRPr sz="2000">
                <a:solidFill>
                  <a:schemeClr val="tx2"/>
                </a:solidFill>
              </a:defRPr>
            </a:lvl3pPr>
            <a:lvl4pPr>
              <a:spcBef>
                <a:spcPts val="0"/>
              </a:spcBef>
              <a:spcAft>
                <a:spcPts val="1000"/>
              </a:spcAft>
              <a:defRPr sz="1800">
                <a:solidFill>
                  <a:schemeClr val="tx2"/>
                </a:solidFill>
              </a:defRPr>
            </a:lvl4pPr>
            <a:lvl5pPr>
              <a:spcBef>
                <a:spcPts val="0"/>
              </a:spcBef>
              <a:spcAft>
                <a:spcPts val="1000"/>
              </a:spcAft>
              <a:defRPr sz="1800">
                <a:solidFill>
                  <a:schemeClr val="tx2"/>
                </a:solidFill>
              </a:defRPr>
            </a:lvl5pPr>
          </a:lstStyle>
          <a:p>
            <a:pPr lvl="0"/>
            <a:r>
              <a:rPr lang="en-US" dirty="0" smtClean="0"/>
              <a:t>List Products</a:t>
            </a:r>
            <a:endParaRPr lang="en-US" dirty="0"/>
          </a:p>
        </p:txBody>
      </p:sp>
    </p:spTree>
    <p:extLst>
      <p:ext uri="{BB962C8B-B14F-4D97-AF65-F5344CB8AC3E}">
        <p14:creationId xmlns:p14="http://schemas.microsoft.com/office/powerpoint/2010/main" val="1071725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LightBlue_Bla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962526"/>
            <a:ext cx="9144000" cy="816026"/>
          </a:xfrm>
          <a:prstGeom prst="rect">
            <a:avLst/>
          </a:prstGeom>
        </p:spPr>
        <p:txBody>
          <a:bodyPr/>
          <a:lstStyle>
            <a:lvl1pPr>
              <a:defRPr sz="4000">
                <a:solidFill>
                  <a:schemeClr val="tx2"/>
                </a:solidFill>
              </a:defRPr>
            </a:lvl1pPr>
          </a:lstStyle>
          <a:p>
            <a:r>
              <a:rPr lang="en-US" dirty="0" smtClean="0"/>
              <a:t>{Insert Product Name}</a:t>
            </a:r>
            <a:endParaRPr lang="en-US" dirty="0"/>
          </a:p>
        </p:txBody>
      </p:sp>
      <p:sp>
        <p:nvSpPr>
          <p:cNvPr id="4" name="TextBox 3"/>
          <p:cNvSpPr txBox="1"/>
          <p:nvPr userDrawn="1"/>
        </p:nvSpPr>
        <p:spPr>
          <a:xfrm>
            <a:off x="0" y="246054"/>
            <a:ext cx="9144000" cy="707886"/>
          </a:xfrm>
          <a:prstGeom prst="rect">
            <a:avLst/>
          </a:prstGeom>
          <a:noFill/>
        </p:spPr>
        <p:txBody>
          <a:bodyPr wrap="square" rtlCol="0">
            <a:spAutoFit/>
          </a:bodyPr>
          <a:lstStyle/>
          <a:p>
            <a:pPr algn="ctr"/>
            <a:r>
              <a:rPr lang="en-US" sz="4000" kern="1200" dirty="0" smtClean="0">
                <a:solidFill>
                  <a:schemeClr val="tx2"/>
                </a:solidFill>
                <a:latin typeface="+mj-lt"/>
                <a:ea typeface="+mj-ea"/>
                <a:cs typeface="+mj-cs"/>
              </a:rPr>
              <a:t>Technical Training &amp;</a:t>
            </a:r>
            <a:r>
              <a:rPr lang="en-US" sz="4000" kern="1200" baseline="0" dirty="0" smtClean="0">
                <a:solidFill>
                  <a:schemeClr val="tx2"/>
                </a:solidFill>
                <a:latin typeface="+mj-lt"/>
                <a:ea typeface="+mj-ea"/>
                <a:cs typeface="+mj-cs"/>
              </a:rPr>
              <a:t> Self-Paced Lab for</a:t>
            </a:r>
            <a:endParaRPr lang="en-US" sz="4000" kern="1200" dirty="0">
              <a:solidFill>
                <a:schemeClr val="tx2"/>
              </a:solidFill>
              <a:latin typeface="+mj-lt"/>
              <a:ea typeface="+mj-ea"/>
              <a:cs typeface="+mj-cs"/>
            </a:endParaRPr>
          </a:p>
        </p:txBody>
      </p:sp>
      <p:grpSp>
        <p:nvGrpSpPr>
          <p:cNvPr id="10" name="Group 9"/>
          <p:cNvGrpSpPr/>
          <p:nvPr userDrawn="1"/>
        </p:nvGrpSpPr>
        <p:grpSpPr>
          <a:xfrm>
            <a:off x="633977" y="1982479"/>
            <a:ext cx="8224970" cy="2748074"/>
            <a:chOff x="1207795" y="1982479"/>
            <a:chExt cx="8224970" cy="2748074"/>
          </a:xfrm>
        </p:grpSpPr>
        <p:sp>
          <p:nvSpPr>
            <p:cNvPr id="5" name="TextBox 4"/>
            <p:cNvSpPr txBox="1"/>
            <p:nvPr userDrawn="1"/>
          </p:nvSpPr>
          <p:spPr>
            <a:xfrm>
              <a:off x="3922302" y="2894851"/>
              <a:ext cx="5510463" cy="1015663"/>
            </a:xfrm>
            <a:prstGeom prst="rect">
              <a:avLst/>
            </a:prstGeom>
            <a:noFill/>
          </p:spPr>
          <p:txBody>
            <a:bodyPr wrap="square" rtlCol="0">
              <a:spAutoFit/>
            </a:bodyPr>
            <a:lstStyle/>
            <a:p>
              <a:pPr algn="ctr"/>
              <a:r>
                <a:rPr lang="en-US" sz="6000" b="1" kern="1200" dirty="0" smtClean="0">
                  <a:solidFill>
                    <a:schemeClr val="tx2"/>
                  </a:solidFill>
                  <a:latin typeface="+mj-lt"/>
                  <a:ea typeface="+mj-ea"/>
                  <a:cs typeface="+mj-cs"/>
                </a:rPr>
                <a:t>try.onbase.com</a:t>
              </a:r>
              <a:endParaRPr lang="en-US" sz="6000" b="1" kern="1200" dirty="0">
                <a:solidFill>
                  <a:schemeClr val="tx2"/>
                </a:solidFill>
                <a:latin typeface="+mj-lt"/>
                <a:ea typeface="+mj-ea"/>
                <a:cs typeface="+mj-cs"/>
              </a:endParaRPr>
            </a:p>
          </p:txBody>
        </p:sp>
        <p:grpSp>
          <p:nvGrpSpPr>
            <p:cNvPr id="9" name="Group 8"/>
            <p:cNvGrpSpPr/>
            <p:nvPr userDrawn="1"/>
          </p:nvGrpSpPr>
          <p:grpSpPr>
            <a:xfrm>
              <a:off x="1207795" y="1982479"/>
              <a:ext cx="2674899" cy="2748074"/>
              <a:chOff x="1207795" y="1982479"/>
              <a:chExt cx="2674899" cy="2748074"/>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3271" y="1982479"/>
                <a:ext cx="1503947" cy="1503947"/>
              </a:xfrm>
              <a:prstGeom prst="rect">
                <a:avLst/>
              </a:prstGeom>
            </p:spPr>
          </p:pic>
          <p:sp>
            <p:nvSpPr>
              <p:cNvPr id="8" name="Rectangle 7"/>
              <p:cNvSpPr/>
              <p:nvPr userDrawn="1"/>
            </p:nvSpPr>
            <p:spPr>
              <a:xfrm>
                <a:off x="1207795" y="3530224"/>
                <a:ext cx="2674899" cy="1200329"/>
              </a:xfrm>
              <a:prstGeom prst="rect">
                <a:avLst/>
              </a:prstGeom>
            </p:spPr>
            <p:txBody>
              <a:bodyPr wrap="none">
                <a:spAutoFit/>
              </a:bodyPr>
              <a:lstStyle/>
              <a:p>
                <a:pPr algn="ctr"/>
                <a:r>
                  <a:rPr lang="en-US" sz="3600" b="1" kern="1200" dirty="0" smtClean="0">
                    <a:solidFill>
                      <a:schemeClr val="bg1"/>
                    </a:solidFill>
                    <a:latin typeface="+mn-lt"/>
                    <a:ea typeface="+mn-ea"/>
                    <a:cs typeface="+mn-cs"/>
                  </a:rPr>
                  <a:t>Premium </a:t>
                </a:r>
                <a:br>
                  <a:rPr lang="en-US" sz="3600" b="1" kern="1200" dirty="0" smtClean="0">
                    <a:solidFill>
                      <a:schemeClr val="bg1"/>
                    </a:solidFill>
                    <a:latin typeface="+mn-lt"/>
                    <a:ea typeface="+mn-ea"/>
                    <a:cs typeface="+mn-cs"/>
                  </a:rPr>
                </a:br>
                <a:r>
                  <a:rPr lang="en-US" sz="3600" b="1" kern="1200" dirty="0" smtClean="0">
                    <a:solidFill>
                      <a:schemeClr val="bg1"/>
                    </a:solidFill>
                    <a:latin typeface="+mn-lt"/>
                    <a:ea typeface="+mn-ea"/>
                    <a:cs typeface="+mn-cs"/>
                  </a:rPr>
                  <a:t>Subscription </a:t>
                </a:r>
              </a:p>
            </p:txBody>
          </p:sp>
        </p:grpSp>
      </p:grpSp>
    </p:spTree>
    <p:extLst>
      <p:ext uri="{BB962C8B-B14F-4D97-AF65-F5344CB8AC3E}">
        <p14:creationId xmlns:p14="http://schemas.microsoft.com/office/powerpoint/2010/main" val="21705669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_No Logo">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6983432" y="-2782"/>
            <a:ext cx="1194584" cy="11945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205096" y="1191802"/>
            <a:ext cx="1194584" cy="11945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010512" y="2384488"/>
            <a:ext cx="1194584" cy="11945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84072" y="-4680"/>
            <a:ext cx="1194584" cy="11945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84072" y="1189904"/>
            <a:ext cx="1194584" cy="119458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84072" y="2384488"/>
            <a:ext cx="1194584" cy="11945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3399680" y="-2782"/>
            <a:ext cx="1194584" cy="11945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4594264" y="2386455"/>
            <a:ext cx="1194584" cy="119458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3399680" y="1189904"/>
            <a:ext cx="1194584" cy="11945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594264" y="1189904"/>
            <a:ext cx="1194584" cy="11945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6985950" y="2386386"/>
            <a:ext cx="1194584" cy="119458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60000"/>
                  <a:lumOff val="40000"/>
                </a:schemeClr>
              </a:solidFill>
            </a:endParaRPr>
          </a:p>
        </p:txBody>
      </p:sp>
      <p:sp>
        <p:nvSpPr>
          <p:cNvPr id="22" name="Rectangle 21"/>
          <p:cNvSpPr/>
          <p:nvPr userDrawn="1"/>
        </p:nvSpPr>
        <p:spPr>
          <a:xfrm>
            <a:off x="2205096" y="2386455"/>
            <a:ext cx="1194584" cy="11945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6983432" y="1191802"/>
            <a:ext cx="1194584" cy="11945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8178016" y="2386386"/>
            <a:ext cx="1194584" cy="11945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5788848" y="-4680"/>
            <a:ext cx="1194584" cy="119458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8178016" y="-4680"/>
            <a:ext cx="1194584" cy="11945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5793583" y="2386455"/>
            <a:ext cx="1194584" cy="119458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1"/>
          </p:nvPr>
        </p:nvSpPr>
        <p:spPr>
          <a:xfrm>
            <a:off x="152400" y="4324350"/>
            <a:ext cx="6629400" cy="381000"/>
          </a:xfrm>
          <a:prstGeom prst="rect">
            <a:avLst/>
          </a:prstGeom>
        </p:spPr>
        <p:txBody>
          <a:bodyPr/>
          <a:lstStyle>
            <a:lvl1pPr marL="0" indent="0">
              <a:buNone/>
              <a:defRPr sz="1800">
                <a:solidFill>
                  <a:schemeClr val="accent3"/>
                </a:solidFill>
                <a:latin typeface="Georgia" panose="02040502050405020303" pitchFamily="18" charset="0"/>
              </a:defRPr>
            </a:lvl1pPr>
            <a:lvl2pPr marL="457200" indent="0">
              <a:buNone/>
              <a:defRPr sz="1400">
                <a:solidFill>
                  <a:schemeClr val="accent1"/>
                </a:solidFill>
                <a:latin typeface="Georgia" panose="02040502050405020303" pitchFamily="18" charset="0"/>
              </a:defRPr>
            </a:lvl2pPr>
            <a:lvl3pPr marL="914400" indent="0">
              <a:buNone/>
              <a:defRPr sz="1200">
                <a:solidFill>
                  <a:schemeClr val="accent1"/>
                </a:solidFill>
                <a:latin typeface="Georgia" panose="02040502050405020303" pitchFamily="18" charset="0"/>
              </a:defRPr>
            </a:lvl3pPr>
            <a:lvl4pPr marL="1371600" indent="0">
              <a:buNone/>
              <a:defRPr sz="1100">
                <a:solidFill>
                  <a:schemeClr val="accent1"/>
                </a:solidFill>
                <a:latin typeface="Georgia" panose="02040502050405020303" pitchFamily="18" charset="0"/>
              </a:defRPr>
            </a:lvl4pPr>
            <a:lvl5pPr marL="1828800" indent="0">
              <a:buNone/>
              <a:defRPr sz="1100">
                <a:solidFill>
                  <a:schemeClr val="accent1"/>
                </a:solidFill>
                <a:latin typeface="Georgia" panose="02040502050405020303" pitchFamily="18" charset="0"/>
              </a:defRPr>
            </a:lvl5pPr>
          </a:lstStyle>
          <a:p>
            <a:pPr lvl="0"/>
            <a:r>
              <a:rPr lang="en-US" smtClean="0"/>
              <a:t>Click to edit Master text styles</a:t>
            </a:r>
          </a:p>
        </p:txBody>
      </p:sp>
      <p:sp>
        <p:nvSpPr>
          <p:cNvPr id="34" name="Rectangle 33"/>
          <p:cNvSpPr/>
          <p:nvPr userDrawn="1"/>
        </p:nvSpPr>
        <p:spPr>
          <a:xfrm>
            <a:off x="1010512" y="-4680"/>
            <a:ext cx="1194584" cy="11945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3787775"/>
            <a:ext cx="8028432" cy="536575"/>
          </a:xfrm>
          <a:prstGeom prst="rect">
            <a:avLst/>
          </a:prstGeom>
        </p:spPr>
        <p:txBody>
          <a:bodyPr/>
          <a:lstStyle>
            <a:lvl1pPr algn="l">
              <a:defRPr sz="3600" b="1" baseline="0">
                <a:solidFill>
                  <a:schemeClr val="tx2"/>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301830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75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75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750"/>
                                        <p:tgtEl>
                                          <p:spTgt spid="9"/>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750"/>
                                        <p:tgtEl>
                                          <p:spTgt spid="21"/>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par>
                                <p:cTn id="53" presetID="10" presetClass="entr" presetSubtype="0" fill="hold" grpId="0" nodeType="withEffect">
                                  <p:stCondLst>
                                    <p:cond delay="1000"/>
                                  </p:stCondLst>
                                  <p:childTnLst>
                                    <p:set>
                                      <p:cBhvr>
                                        <p:cTn id="54" dur="1" fill="hold">
                                          <p:stCondLst>
                                            <p:cond delay="0"/>
                                          </p:stCondLst>
                                        </p:cTn>
                                        <p:tgtEl>
                                          <p:spTgt spid="3">
                                            <p:txEl>
                                              <p:pRg st="0" end="0"/>
                                            </p:txEl>
                                          </p:spTgt>
                                        </p:tgtEl>
                                        <p:attrNameLst>
                                          <p:attrName>style.visibility</p:attrName>
                                        </p:attrNameLst>
                                      </p:cBhvr>
                                      <p:to>
                                        <p:strVal val="visible"/>
                                      </p:to>
                                    </p:set>
                                    <p:animEffect transition="in" filter="fade">
                                      <p:cBhvr>
                                        <p:cTn id="55" dur="500"/>
                                        <p:tgtEl>
                                          <p:spTgt spid="3">
                                            <p:txEl>
                                              <p:pRg st="0" end="0"/>
                                            </p:txEl>
                                          </p:spTgt>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2" grpId="0" animBg="1"/>
      <p:bldP spid="14" grpId="0" animBg="1"/>
      <p:bldP spid="16" grpId="0" animBg="1"/>
      <p:bldP spid="18" grpId="0" animBg="1"/>
      <p:bldP spid="19" grpId="0" animBg="1"/>
      <p:bldP spid="20" grpId="0" animBg="1"/>
      <p:bldP spid="21" grpId="0" animBg="1"/>
      <p:bldP spid="22" grpId="0" animBg="1"/>
      <p:bldP spid="27" grpId="0" animBg="1"/>
      <p:bldP spid="28" grpId="0" animBg="1"/>
      <p:bldP spid="29" grpId="0" animBg="1"/>
      <p:bldP spid="30" grpId="0" animBg="1"/>
      <p:bldP spid="31" grpId="0" animBg="1"/>
      <p:bldP spid="3" grpId="0" build="p">
        <p:tmplLst>
          <p:tmpl lvl="1">
            <p:tnLst>
              <p:par>
                <p:cTn presetID="10" presetClass="entr" presetSubtype="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 lvl="3">
            <p:tnLst>
              <p:par>
                <p:cTn presetID="10"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 lvl="4">
            <p:tnLst>
              <p:par>
                <p:cTn presetID="10"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 lvl="5">
            <p:tnLst>
              <p:par>
                <p:cTn presetID="10"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Lst>
      </p:bldP>
      <p:bldP spid="34"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8791784"/>
      </p:ext>
    </p:extLst>
  </p:cSld>
  <p:clrMap bg1="lt1" tx1="dk1" bg2="lt2" tx2="dk2" accent1="accent1" accent2="accent2" accent3="accent3" accent4="accent4" accent5="accent5" accent6="accent6" hlink="hlink" folHlink="folHlink"/>
  <p:sldLayoutIdLst>
    <p:sldLayoutId id="2147483682" r:id="rId1"/>
    <p:sldLayoutId id="2147483687" r:id="rId2"/>
    <p:sldLayoutId id="2147483681" r:id="rId3"/>
    <p:sldLayoutId id="2147483688" r:id="rId4"/>
    <p:sldLayoutId id="2147483692" r:id="rId5"/>
    <p:sldLayoutId id="2147483700" r:id="rId6"/>
    <p:sldLayoutId id="2147483707" r:id="rId7"/>
    <p:sldLayoutId id="2147483706" r:id="rId8"/>
    <p:sldLayoutId id="2147483693" r:id="rId9"/>
    <p:sldLayoutId id="2147483672" r:id="rId10"/>
    <p:sldLayoutId id="2147483673" r:id="rId11"/>
    <p:sldLayoutId id="2147483680" r:id="rId12"/>
    <p:sldLayoutId id="2147483670" r:id="rId13"/>
    <p:sldLayoutId id="2147483702" r:id="rId14"/>
    <p:sldLayoutId id="2147483696" r:id="rId15"/>
    <p:sldLayoutId id="2147483657" r:id="rId16"/>
    <p:sldLayoutId id="2147483686" r:id="rId17"/>
    <p:sldLayoutId id="2147483703" r:id="rId18"/>
    <p:sldLayoutId id="2147483685" r:id="rId19"/>
    <p:sldLayoutId id="2147483690" r:id="rId20"/>
    <p:sldLayoutId id="2147483691" r:id="rId21"/>
    <p:sldLayoutId id="2147483653" r:id="rId22"/>
    <p:sldLayoutId id="2147483676" r:id="rId23"/>
    <p:sldLayoutId id="2147483694" r:id="rId24"/>
    <p:sldLayoutId id="2147483695" r:id="rId25"/>
    <p:sldLayoutId id="2147483659" r:id="rId26"/>
    <p:sldLayoutId id="2147483699" r:id="rId27"/>
    <p:sldLayoutId id="2147483701" r:id="rId28"/>
    <p:sldLayoutId id="2147483708" r:id="rId29"/>
    <p:sldLayoutId id="2147483712" r:id="rId30"/>
    <p:sldLayoutId id="2147483713" r:id="rId3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5.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Integration for Google Services</a:t>
            </a:r>
            <a:endParaRPr lang="en-US" dirty="0"/>
          </a:p>
        </p:txBody>
      </p:sp>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
        <p:nvSpPr>
          <p:cNvPr id="5" name="5-Point Star 4"/>
          <p:cNvSpPr/>
          <p:nvPr/>
        </p:nvSpPr>
        <p:spPr>
          <a:xfrm rot="21036280">
            <a:off x="957579" y="2881958"/>
            <a:ext cx="1652130" cy="1501897"/>
          </a:xfrm>
          <a:prstGeom prst="star5">
            <a:avLst>
              <a:gd name="adj" fmla="val 31782"/>
              <a:gd name="hf" fmla="val 105146"/>
              <a:gd name="vf" fmla="val 110557"/>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80000"/>
              </a:lnSpc>
            </a:pPr>
            <a:r>
              <a:rPr lang="en-US" sz="3200" b="1" dirty="0" smtClean="0"/>
              <a:t>ALL</a:t>
            </a:r>
            <a:br>
              <a:rPr lang="en-US" sz="3200" b="1" dirty="0" smtClean="0"/>
            </a:br>
            <a:r>
              <a:rPr lang="en-US" sz="3200" b="1" dirty="0" smtClean="0"/>
              <a:t>NEW</a:t>
            </a:r>
          </a:p>
        </p:txBody>
      </p:sp>
    </p:spTree>
    <p:extLst>
      <p:ext uri="{BB962C8B-B14F-4D97-AF65-F5344CB8AC3E}">
        <p14:creationId xmlns:p14="http://schemas.microsoft.com/office/powerpoint/2010/main" val="309225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5400" dirty="0" smtClean="0"/>
              <a:t>Google Services Integration</a:t>
            </a:r>
            <a:endParaRPr lang="en-US" sz="5400"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232" y="1142051"/>
            <a:ext cx="1828800" cy="1828800"/>
          </a:xfrm>
          <a:prstGeom prst="rect">
            <a:avLst/>
          </a:prstGeom>
        </p:spPr>
      </p:pic>
      <p:sp>
        <p:nvSpPr>
          <p:cNvPr id="7" name="TextBox 6"/>
          <p:cNvSpPr txBox="1"/>
          <p:nvPr/>
        </p:nvSpPr>
        <p:spPr>
          <a:xfrm>
            <a:off x="2125693" y="1245675"/>
            <a:ext cx="6923304" cy="2862322"/>
          </a:xfrm>
          <a:prstGeom prst="rect">
            <a:avLst/>
          </a:prstGeom>
          <a:noFill/>
        </p:spPr>
        <p:txBody>
          <a:bodyPr wrap="square" rtlCol="0">
            <a:spAutoFit/>
          </a:bodyPr>
          <a:lstStyle/>
          <a:p>
            <a:r>
              <a:rPr lang="en-US" sz="3600" b="1" dirty="0" smtClean="0">
                <a:solidFill>
                  <a:srgbClr val="03596F"/>
                </a:solidFill>
              </a:rPr>
              <a:t>Unity Client in 14</a:t>
            </a:r>
          </a:p>
          <a:p>
            <a:pPr marL="971550" lvl="1" indent="-514350">
              <a:buFont typeface="+mj-lt"/>
              <a:buAutoNum type="arabicPeriod"/>
            </a:pPr>
            <a:r>
              <a:rPr lang="en-US" sz="2800" dirty="0" smtClean="0">
                <a:solidFill>
                  <a:srgbClr val="03596F"/>
                </a:solidFill>
              </a:rPr>
              <a:t>Import from Google Drive</a:t>
            </a:r>
          </a:p>
          <a:p>
            <a:pPr marL="971550" lvl="1" indent="-514350">
              <a:buFont typeface="+mj-lt"/>
              <a:buAutoNum type="arabicPeriod"/>
            </a:pPr>
            <a:r>
              <a:rPr lang="en-US" sz="2800" dirty="0" smtClean="0">
                <a:solidFill>
                  <a:srgbClr val="03596F"/>
                </a:solidFill>
              </a:rPr>
              <a:t>Google\Office Document Viewer</a:t>
            </a:r>
          </a:p>
          <a:p>
            <a:pPr marL="971550" lvl="1" indent="-514350">
              <a:buFont typeface="+mj-lt"/>
              <a:buAutoNum type="arabicPeriod"/>
            </a:pPr>
            <a:r>
              <a:rPr lang="en-US" sz="2800" dirty="0" smtClean="0">
                <a:solidFill>
                  <a:srgbClr val="03596F"/>
                </a:solidFill>
              </a:rPr>
              <a:t>Checkout to Drive (for Edit)</a:t>
            </a:r>
            <a:endParaRPr lang="en-US" sz="3200" dirty="0">
              <a:solidFill>
                <a:srgbClr val="03596F"/>
              </a:solidFill>
            </a:endParaRPr>
          </a:p>
          <a:p>
            <a:pPr marL="971550" lvl="1" indent="-514350">
              <a:buFont typeface="+mj-lt"/>
              <a:buAutoNum type="arabicPeriod"/>
            </a:pPr>
            <a:r>
              <a:rPr lang="en-US" sz="2800" dirty="0">
                <a:solidFill>
                  <a:srgbClr val="03596F"/>
                </a:solidFill>
              </a:rPr>
              <a:t>Send to Mail via Gmail</a:t>
            </a:r>
          </a:p>
          <a:p>
            <a:pPr marL="971550" lvl="1" indent="-514350">
              <a:buFont typeface="+mj-lt"/>
              <a:buAutoNum type="arabicPeriod"/>
            </a:pPr>
            <a:endParaRPr lang="en-US" sz="3200" dirty="0">
              <a:solidFill>
                <a:srgbClr val="03596F"/>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880" y="4526280"/>
            <a:ext cx="2070847" cy="47544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880" y="3944456"/>
            <a:ext cx="2070847" cy="475449"/>
          </a:xfrm>
          <a:prstGeom prst="rect">
            <a:avLst/>
          </a:prstGeom>
        </p:spPr>
      </p:pic>
    </p:spTree>
    <p:extLst>
      <p:ext uri="{BB962C8B-B14F-4D97-AF65-F5344CB8AC3E}">
        <p14:creationId xmlns:p14="http://schemas.microsoft.com/office/powerpoint/2010/main" val="376178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5403272" y="2054802"/>
            <a:ext cx="1857375" cy="1857375"/>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p:txBody>
          <a:bodyPr/>
          <a:lstStyle/>
          <a:p>
            <a:r>
              <a:rPr lang="en-US" dirty="0">
                <a:solidFill>
                  <a:schemeClr val="tx2"/>
                </a:solidFill>
              </a:rPr>
              <a:t>1</a:t>
            </a:r>
            <a:r>
              <a:rPr lang="en-US" dirty="0" smtClean="0">
                <a:solidFill>
                  <a:schemeClr val="tx2"/>
                </a:solidFill>
              </a:rPr>
              <a:t>. Import from Google Drive</a:t>
            </a:r>
            <a:endParaRPr lang="en-US" dirty="0">
              <a:solidFill>
                <a:schemeClr val="tx2"/>
              </a:solidFill>
            </a:endParaRPr>
          </a:p>
        </p:txBody>
      </p:sp>
      <p:sp>
        <p:nvSpPr>
          <p:cNvPr id="5" name="Text Placeholder 4"/>
          <p:cNvSpPr>
            <a:spLocks noGrp="1"/>
          </p:cNvSpPr>
          <p:nvPr>
            <p:ph type="body" sz="quarter" idx="17"/>
          </p:nvPr>
        </p:nvSpPr>
        <p:spPr/>
        <p:txBody>
          <a:bodyPr/>
          <a:lstStyle/>
          <a:p>
            <a:r>
              <a:rPr lang="en-US" dirty="0" smtClean="0"/>
              <a:t>Upload files from Drive into OnBase</a:t>
            </a:r>
            <a:endParaRPr lang="en-US" dirty="0"/>
          </a:p>
        </p:txBody>
      </p:sp>
      <p:pic>
        <p:nvPicPr>
          <p:cNvPr id="11"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5700" y="742949"/>
            <a:ext cx="5448300" cy="4358641"/>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392" y="2004914"/>
            <a:ext cx="3216535" cy="2377441"/>
          </a:xfrm>
          <a:prstGeom prst="rect">
            <a:avLst/>
          </a:prstGeom>
          <a:ln>
            <a:noFill/>
          </a:ln>
          <a:effectLst>
            <a:outerShdw blurRad="292100" dist="139700" dir="2700000" algn="tl" rotWithShape="0">
              <a:srgbClr val="333333">
                <a:alpha val="65000"/>
              </a:srgbClr>
            </a:outerShdw>
          </a:effectLst>
        </p:spPr>
      </p:pic>
      <p:pic>
        <p:nvPicPr>
          <p:cNvPr id="1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41898" y="1530615"/>
            <a:ext cx="3516190" cy="32817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4392" y="2004914"/>
            <a:ext cx="3216535" cy="2377441"/>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3747" y="2937891"/>
            <a:ext cx="1428750" cy="1428750"/>
          </a:xfrm>
          <a:prstGeom prst="rect">
            <a:avLst/>
          </a:prstGeom>
        </p:spPr>
      </p:pic>
      <p:pic>
        <p:nvPicPr>
          <p:cNvPr id="10" name="Content Placeholder 5"/>
          <p:cNvPicPr>
            <a:picLocks noChangeAspect="1"/>
          </p:cNvPicPr>
          <p:nvPr/>
        </p:nvPicPr>
        <p:blipFill rotWithShape="1">
          <a:blip r:embed="rId8">
            <a:extLst>
              <a:ext uri="{28A0092B-C50C-407E-A947-70E740481C1C}">
                <a14:useLocalDpi xmlns:a14="http://schemas.microsoft.com/office/drawing/2010/main" val="0"/>
              </a:ext>
            </a:extLst>
          </a:blip>
          <a:srcRect t="80234"/>
          <a:stretch/>
        </p:blipFill>
        <p:spPr>
          <a:xfrm>
            <a:off x="-126155" y="4126832"/>
            <a:ext cx="9396310" cy="1016668"/>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2880" y="4397441"/>
            <a:ext cx="2070847" cy="475449"/>
          </a:xfrm>
          <a:prstGeom prst="rect">
            <a:avLst/>
          </a:prstGeom>
        </p:spPr>
      </p:pic>
    </p:spTree>
    <p:extLst>
      <p:ext uri="{BB962C8B-B14F-4D97-AF65-F5344CB8AC3E}">
        <p14:creationId xmlns:p14="http://schemas.microsoft.com/office/powerpoint/2010/main" val="240987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7392" y="713984"/>
            <a:ext cx="5510587" cy="44084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a:solidFill>
                  <a:schemeClr val="tx2"/>
                </a:solidFill>
              </a:rPr>
              <a:t>2</a:t>
            </a:r>
            <a:r>
              <a:rPr lang="en-US" dirty="0" smtClean="0">
                <a:solidFill>
                  <a:schemeClr val="tx2"/>
                </a:solidFill>
              </a:rPr>
              <a:t>. Google Document Viewer</a:t>
            </a:r>
            <a:endParaRPr lang="en-US" dirty="0">
              <a:solidFill>
                <a:schemeClr val="tx2"/>
              </a:solidFill>
            </a:endParaRPr>
          </a:p>
        </p:txBody>
      </p:sp>
      <p:sp>
        <p:nvSpPr>
          <p:cNvPr id="5" name="Text Placeholder 4"/>
          <p:cNvSpPr>
            <a:spLocks noGrp="1"/>
          </p:cNvSpPr>
          <p:nvPr>
            <p:ph type="body" sz="quarter" idx="17"/>
          </p:nvPr>
        </p:nvSpPr>
        <p:spPr/>
        <p:txBody>
          <a:bodyPr/>
          <a:lstStyle/>
          <a:p>
            <a:r>
              <a:rPr lang="en-US" dirty="0" smtClean="0"/>
              <a:t>View documents without Office</a:t>
            </a:r>
            <a:endParaRPr lang="en-US" dirty="0"/>
          </a:p>
        </p:txBody>
      </p:sp>
      <p:pic>
        <p:nvPicPr>
          <p:cNvPr id="7" name="Content Placeholder 5"/>
          <p:cNvPicPr>
            <a:picLocks noChangeAspect="1"/>
          </p:cNvPicPr>
          <p:nvPr/>
        </p:nvPicPr>
        <p:blipFill rotWithShape="1">
          <a:blip r:embed="rId4">
            <a:extLst>
              <a:ext uri="{28A0092B-C50C-407E-A947-70E740481C1C}">
                <a14:useLocalDpi xmlns:a14="http://schemas.microsoft.com/office/drawing/2010/main" val="0"/>
              </a:ext>
            </a:extLst>
          </a:blip>
          <a:srcRect t="80234"/>
          <a:stretch/>
        </p:blipFill>
        <p:spPr>
          <a:xfrm>
            <a:off x="-126155" y="4126832"/>
            <a:ext cx="9396310" cy="101666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880" y="4397441"/>
            <a:ext cx="2070847" cy="475449"/>
          </a:xfrm>
          <a:prstGeom prst="rect">
            <a:avLst/>
          </a:prstGeom>
        </p:spPr>
      </p:pic>
    </p:spTree>
    <p:extLst>
      <p:ext uri="{BB962C8B-B14F-4D97-AF65-F5344CB8AC3E}">
        <p14:creationId xmlns:p14="http://schemas.microsoft.com/office/powerpoint/2010/main" val="318268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2"/>
                </a:solidFill>
              </a:rPr>
              <a:t>3</a:t>
            </a:r>
            <a:r>
              <a:rPr lang="en-US" dirty="0" smtClean="0">
                <a:solidFill>
                  <a:schemeClr val="tx2"/>
                </a:solidFill>
              </a:rPr>
              <a:t>. Checkout to Drive (for Edit)</a:t>
            </a:r>
            <a:endParaRPr lang="en-US" dirty="0">
              <a:solidFill>
                <a:schemeClr val="tx2"/>
              </a:solidFill>
            </a:endParaRPr>
          </a:p>
        </p:txBody>
      </p:sp>
      <p:sp>
        <p:nvSpPr>
          <p:cNvPr id="5" name="Text Placeholder 4"/>
          <p:cNvSpPr>
            <a:spLocks noGrp="1"/>
          </p:cNvSpPr>
          <p:nvPr>
            <p:ph type="body" sz="quarter" idx="17"/>
          </p:nvPr>
        </p:nvSpPr>
        <p:spPr/>
        <p:txBody>
          <a:bodyPr/>
          <a:lstStyle/>
          <a:p>
            <a:r>
              <a:rPr lang="en-US" dirty="0" smtClean="0"/>
              <a:t>Checkout to Drive for Edit, Check-in as Revision</a:t>
            </a:r>
            <a:endParaRPr lang="en-US" dirty="0"/>
          </a:p>
        </p:txBody>
      </p:sp>
      <p:pic>
        <p:nvPicPr>
          <p:cNvPr id="6" name="Content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6692" y="861165"/>
            <a:ext cx="5493459" cy="4130822"/>
          </a:xfrm>
          <a:prstGeom prst="rect">
            <a:avLst/>
          </a:prstGeom>
          <a:ln>
            <a:noFill/>
          </a:ln>
          <a:effectLst>
            <a:outerShdw blurRad="292100" dist="139700" dir="2700000" algn="tl" rotWithShape="0">
              <a:srgbClr val="333333">
                <a:alpha val="65000"/>
              </a:srgbClr>
            </a:outerShdw>
          </a:effectLst>
        </p:spPr>
      </p:pic>
      <p:pic>
        <p:nvPicPr>
          <p:cNvPr id="2" name="Content Placeholder 1"/>
          <p:cNvPicPr>
            <a:picLocks noGrp="1" noChangeAspect="1"/>
          </p:cNvPicPr>
          <p:nvPr>
            <p:ph sz="quarter" idx="15"/>
          </p:nvPr>
        </p:nvPicPr>
        <p:blipFill>
          <a:blip r:embed="rId4">
            <a:extLst>
              <a:ext uri="{28A0092B-C50C-407E-A947-70E740481C1C}">
                <a14:useLocalDpi xmlns:a14="http://schemas.microsoft.com/office/drawing/2010/main" val="0"/>
              </a:ext>
            </a:extLst>
          </a:blip>
          <a:stretch>
            <a:fillRect/>
          </a:stretch>
        </p:blipFill>
        <p:spPr>
          <a:xfrm>
            <a:off x="4947852" y="2436771"/>
            <a:ext cx="2356183" cy="1125564"/>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0440" y="861165"/>
            <a:ext cx="5507763" cy="4130822"/>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1117" y="2962943"/>
            <a:ext cx="1428750" cy="1428750"/>
          </a:xfrm>
          <a:prstGeom prst="rect">
            <a:avLst/>
          </a:prstGeom>
        </p:spPr>
      </p:pic>
      <p:pic>
        <p:nvPicPr>
          <p:cNvPr id="9" name="Content Placeholder 5"/>
          <p:cNvPicPr>
            <a:picLocks noChangeAspect="1"/>
          </p:cNvPicPr>
          <p:nvPr/>
        </p:nvPicPr>
        <p:blipFill rotWithShape="1">
          <a:blip r:embed="rId7">
            <a:extLst>
              <a:ext uri="{28A0092B-C50C-407E-A947-70E740481C1C}">
                <a14:useLocalDpi xmlns:a14="http://schemas.microsoft.com/office/drawing/2010/main" val="0"/>
              </a:ext>
            </a:extLst>
          </a:blip>
          <a:srcRect t="80234"/>
          <a:stretch/>
        </p:blipFill>
        <p:spPr>
          <a:xfrm>
            <a:off x="-126155" y="4126832"/>
            <a:ext cx="9396310" cy="1016668"/>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2880" y="4397441"/>
            <a:ext cx="2070847" cy="475449"/>
          </a:xfrm>
          <a:prstGeom prst="rect">
            <a:avLst/>
          </a:prstGeom>
        </p:spPr>
      </p:pic>
    </p:spTree>
    <p:extLst>
      <p:ext uri="{BB962C8B-B14F-4D97-AF65-F5344CB8AC3E}">
        <p14:creationId xmlns:p14="http://schemas.microsoft.com/office/powerpoint/2010/main" val="61367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
          <p:cNvPicPr>
            <a:picLocks noChangeAspect="1"/>
          </p:cNvPicPr>
          <p:nvPr/>
        </p:nvPicPr>
        <p:blipFill rotWithShape="1">
          <a:blip r:embed="rId3" cstate="print">
            <a:extLst>
              <a:ext uri="{28A0092B-C50C-407E-A947-70E740481C1C}">
                <a14:useLocalDpi xmlns:a14="http://schemas.microsoft.com/office/drawing/2010/main" val="0"/>
              </a:ext>
            </a:extLst>
          </a:blip>
          <a:srcRect t="2342" r="1716"/>
          <a:stretch/>
        </p:blipFill>
        <p:spPr>
          <a:xfrm>
            <a:off x="3829753" y="880670"/>
            <a:ext cx="5176461" cy="4114800"/>
          </a:xfrm>
          <a:prstGeom prst="rect">
            <a:avLst/>
          </a:prstGeom>
          <a:ln>
            <a:noFill/>
          </a:ln>
          <a:effectLst>
            <a:outerShdw blurRad="292100" dist="139700" dir="2700000" algn="tl" rotWithShape="0">
              <a:srgbClr val="333333">
                <a:alpha val="65000"/>
              </a:srgbClr>
            </a:outerShdw>
          </a:effectLst>
        </p:spPr>
      </p:pic>
      <p:pic>
        <p:nvPicPr>
          <p:cNvPr id="6" name="Content Placeholder 5"/>
          <p:cNvPicPr>
            <a:picLocks noGrp="1" noChangeAspect="1"/>
          </p:cNvPicPr>
          <p:nvPr>
            <p:ph sz="quarter" idx="15"/>
          </p:nvPr>
        </p:nvPicPr>
        <p:blipFill>
          <a:blip r:embed="rId4" cstate="print">
            <a:extLst>
              <a:ext uri="{28A0092B-C50C-407E-A947-70E740481C1C}">
                <a14:useLocalDpi xmlns:a14="http://schemas.microsoft.com/office/drawing/2010/main" val="0"/>
              </a:ext>
            </a:extLst>
          </a:blip>
          <a:stretch>
            <a:fillRect/>
          </a:stretch>
        </p:blipFill>
        <p:spPr>
          <a:xfrm>
            <a:off x="3829753" y="880670"/>
            <a:ext cx="5191801" cy="4114800"/>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p:txBody>
          <a:bodyPr/>
          <a:lstStyle/>
          <a:p>
            <a:r>
              <a:rPr lang="en-US" dirty="0">
                <a:solidFill>
                  <a:schemeClr val="tx2"/>
                </a:solidFill>
              </a:rPr>
              <a:t>4</a:t>
            </a:r>
            <a:r>
              <a:rPr lang="en-US" dirty="0" smtClean="0">
                <a:solidFill>
                  <a:schemeClr val="tx2"/>
                </a:solidFill>
              </a:rPr>
              <a:t>. Send to Mail via Gmail</a:t>
            </a:r>
            <a:endParaRPr lang="en-US" dirty="0">
              <a:solidFill>
                <a:schemeClr val="tx2"/>
              </a:solidFill>
            </a:endParaRPr>
          </a:p>
        </p:txBody>
      </p:sp>
      <p:sp>
        <p:nvSpPr>
          <p:cNvPr id="5" name="Text Placeholder 4"/>
          <p:cNvSpPr>
            <a:spLocks noGrp="1"/>
          </p:cNvSpPr>
          <p:nvPr>
            <p:ph type="body" sz="quarter" idx="17"/>
          </p:nvPr>
        </p:nvSpPr>
        <p:spPr/>
        <p:txBody>
          <a:bodyPr/>
          <a:lstStyle/>
          <a:p>
            <a:r>
              <a:rPr lang="en-US" dirty="0" smtClean="0"/>
              <a:t>Send external </a:t>
            </a:r>
            <a:r>
              <a:rPr lang="en-US" dirty="0"/>
              <a:t>m</a:t>
            </a:r>
            <a:r>
              <a:rPr lang="en-US" dirty="0" smtClean="0"/>
              <a:t>ail </a:t>
            </a:r>
            <a:r>
              <a:rPr lang="en-US" dirty="0"/>
              <a:t>m</a:t>
            </a:r>
            <a:r>
              <a:rPr lang="en-US" dirty="0" smtClean="0"/>
              <a:t>essage via Gmail</a:t>
            </a:r>
            <a:endParaRPr lang="en-US" dirty="0"/>
          </a:p>
        </p:txBody>
      </p:sp>
      <p:pic>
        <p:nvPicPr>
          <p:cNvPr id="7" name="Content Placeholder 5"/>
          <p:cNvPicPr>
            <a:picLocks noChangeAspect="1"/>
          </p:cNvPicPr>
          <p:nvPr/>
        </p:nvPicPr>
        <p:blipFill rotWithShape="1">
          <a:blip r:embed="rId5">
            <a:extLst>
              <a:ext uri="{28A0092B-C50C-407E-A947-70E740481C1C}">
                <a14:useLocalDpi xmlns:a14="http://schemas.microsoft.com/office/drawing/2010/main" val="0"/>
              </a:ext>
            </a:extLst>
          </a:blip>
          <a:srcRect t="80234"/>
          <a:stretch/>
        </p:blipFill>
        <p:spPr>
          <a:xfrm>
            <a:off x="-126155" y="4126832"/>
            <a:ext cx="9396310" cy="101666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880" y="4397441"/>
            <a:ext cx="2070847" cy="475449"/>
          </a:xfrm>
          <a:prstGeom prst="rect">
            <a:avLst/>
          </a:prstGeom>
        </p:spPr>
      </p:pic>
    </p:spTree>
    <p:extLst>
      <p:ext uri="{BB962C8B-B14F-4D97-AF65-F5344CB8AC3E}">
        <p14:creationId xmlns:p14="http://schemas.microsoft.com/office/powerpoint/2010/main" val="100134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onbase.net\shares\OfficeCTO\Active\ProductEvangelism\OnBase_14_Release\OnBase_14_Logo_FIN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156" y="411137"/>
            <a:ext cx="1929943" cy="44652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1"/>
          </p:nvPr>
        </p:nvSpPr>
        <p:spPr>
          <a:xfrm>
            <a:off x="1257300" y="2019300"/>
            <a:ext cx="6629400" cy="381000"/>
          </a:xfrm>
        </p:spPr>
        <p:txBody>
          <a:bodyPr/>
          <a:lstStyle/>
          <a:p>
            <a:r>
              <a:rPr lang="en-US" sz="4000" b="1" smtClean="0">
                <a:latin typeface="+mj-lt"/>
              </a:rPr>
              <a:t>www.onbase.com/community</a:t>
            </a:r>
            <a:endParaRPr lang="en-US" sz="4000" b="1" dirty="0">
              <a:latin typeface="+mj-lt"/>
            </a:endParaRPr>
          </a:p>
        </p:txBody>
      </p:sp>
    </p:spTree>
    <p:extLst>
      <p:ext uri="{BB962C8B-B14F-4D97-AF65-F5344CB8AC3E}">
        <p14:creationId xmlns:p14="http://schemas.microsoft.com/office/powerpoint/2010/main" val="3439423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hatsNewOnBase14Template">
  <a:themeElements>
    <a:clrScheme name="Brandframe">
      <a:dk1>
        <a:srgbClr val="012D2D"/>
      </a:dk1>
      <a:lt1>
        <a:sysClr val="window" lastClr="FFFFFF"/>
      </a:lt1>
      <a:dk2>
        <a:srgbClr val="03596F"/>
      </a:dk2>
      <a:lt2>
        <a:srgbClr val="C2D9D4"/>
      </a:lt2>
      <a:accent1>
        <a:srgbClr val="1C8CA1"/>
      </a:accent1>
      <a:accent2>
        <a:srgbClr val="87D4EB"/>
      </a:accent2>
      <a:accent3>
        <a:srgbClr val="528E41"/>
      </a:accent3>
      <a:accent4>
        <a:srgbClr val="58BA51"/>
      </a:accent4>
      <a:accent5>
        <a:srgbClr val="96CE88"/>
      </a:accent5>
      <a:accent6>
        <a:srgbClr val="D4AE62"/>
      </a:accent6>
      <a:hlink>
        <a:srgbClr val="C2DAD4"/>
      </a:hlink>
      <a:folHlink>
        <a:srgbClr val="1A381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hatsNewOnBase14Template.potx" id="{3E79226D-CBCD-4B99-BDFE-E8EF511683CF}" vid="{F7FECD6F-4065-41F5-ACE5-F9977F8106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WhatsNewOnBase14Template</Template>
  <TotalTime>1002</TotalTime>
  <Words>425</Words>
  <Application>Microsoft Office PowerPoint</Application>
  <PresentationFormat>On-screen Show (16:9)</PresentationFormat>
  <Paragraphs>58</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Georgia</vt:lpstr>
      <vt:lpstr>HelveticaNeueLT Std Med Cn</vt:lpstr>
      <vt:lpstr>HelveticaNeueLT Std Thin Cn</vt:lpstr>
      <vt:lpstr>Myriad Arabic</vt:lpstr>
      <vt:lpstr>WhatsNewOnBase14Template</vt:lpstr>
      <vt:lpstr>Integration for Google Services</vt:lpstr>
      <vt:lpstr>PowerPoint Presentation</vt:lpstr>
      <vt:lpstr>1. Import from Google Drive</vt:lpstr>
      <vt:lpstr>2. Google Document Viewer</vt:lpstr>
      <vt:lpstr>3. Checkout to Drive (for Edit)</vt:lpstr>
      <vt:lpstr>4. Send to Mail via Gmail</vt:lpstr>
      <vt:lpstr>PowerPoint Presentation</vt:lpstr>
    </vt:vector>
  </TitlesOfParts>
  <Company>Hyland Software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OnBase 14 - Alber</dc:title>
  <dc:creator>Colleen Alber</dc:creator>
  <cp:lastModifiedBy>Colleen Alber</cp:lastModifiedBy>
  <cp:revision>89</cp:revision>
  <dcterms:created xsi:type="dcterms:W3CDTF">2014-07-31T13:31:30Z</dcterms:created>
  <dcterms:modified xsi:type="dcterms:W3CDTF">2014-09-11T01:37:32Z</dcterms:modified>
</cp:coreProperties>
</file>